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2"/>
    <p:sldId id="257" r:id="rId3"/>
    <p:sldId id="270" r:id="rId4"/>
    <p:sldId id="269" r:id="rId5"/>
    <p:sldId id="259" r:id="rId6"/>
    <p:sldId id="260" r:id="rId7"/>
    <p:sldId id="261" r:id="rId8"/>
    <p:sldId id="263" r:id="rId9"/>
    <p:sldId id="271" r:id="rId10"/>
    <p:sldId id="264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杨洁" initials="杨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A4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5" d="100"/>
          <a:sy n="75" d="100"/>
        </p:scale>
        <p:origin x="56" y="348"/>
      </p:cViewPr>
      <p:guideLst>
        <p:guide orient="horz" pos="216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3"/>
          <p:cNvSpPr/>
          <p:nvPr/>
        </p:nvSpPr>
        <p:spPr>
          <a:xfrm rot="2634626">
            <a:off x="-2007797" y="-36767"/>
            <a:ext cx="9540514" cy="8029340"/>
          </a:xfrm>
          <a:custGeom>
            <a:avLst/>
            <a:gdLst>
              <a:gd name="connsiteX0" fmla="*/ 0 w 10784370"/>
              <a:gd name="connsiteY0" fmla="*/ 1494929 h 10817859"/>
              <a:gd name="connsiteX1" fmla="*/ 1494929 w 10784370"/>
              <a:gd name="connsiteY1" fmla="*/ 0 h 10817859"/>
              <a:gd name="connsiteX2" fmla="*/ 9289441 w 10784370"/>
              <a:gd name="connsiteY2" fmla="*/ 0 h 10817859"/>
              <a:gd name="connsiteX3" fmla="*/ 10784370 w 10784370"/>
              <a:gd name="connsiteY3" fmla="*/ 1494929 h 10817859"/>
              <a:gd name="connsiteX4" fmla="*/ 10784370 w 10784370"/>
              <a:gd name="connsiteY4" fmla="*/ 9322930 h 10817859"/>
              <a:gd name="connsiteX5" fmla="*/ 9289441 w 10784370"/>
              <a:gd name="connsiteY5" fmla="*/ 10817859 h 10817859"/>
              <a:gd name="connsiteX6" fmla="*/ 1494929 w 10784370"/>
              <a:gd name="connsiteY6" fmla="*/ 10817859 h 10817859"/>
              <a:gd name="connsiteX7" fmla="*/ 0 w 10784370"/>
              <a:gd name="connsiteY7" fmla="*/ 9322930 h 10817859"/>
              <a:gd name="connsiteX8" fmla="*/ 0 w 10784370"/>
              <a:gd name="connsiteY8" fmla="*/ 1494929 h 10817859"/>
              <a:gd name="connsiteX0-1" fmla="*/ 0 w 10784370"/>
              <a:gd name="connsiteY0-2" fmla="*/ 1512307 h 10835237"/>
              <a:gd name="connsiteX1-3" fmla="*/ 1494929 w 10784370"/>
              <a:gd name="connsiteY1-4" fmla="*/ 17378 h 10835237"/>
              <a:gd name="connsiteX2-5" fmla="*/ 4441967 w 10784370"/>
              <a:gd name="connsiteY2-6" fmla="*/ 0 h 10835237"/>
              <a:gd name="connsiteX3-7" fmla="*/ 9289441 w 10784370"/>
              <a:gd name="connsiteY3-8" fmla="*/ 17378 h 10835237"/>
              <a:gd name="connsiteX4-9" fmla="*/ 10784370 w 10784370"/>
              <a:gd name="connsiteY4-10" fmla="*/ 1512307 h 10835237"/>
              <a:gd name="connsiteX5-11" fmla="*/ 10784370 w 10784370"/>
              <a:gd name="connsiteY5-12" fmla="*/ 9340308 h 10835237"/>
              <a:gd name="connsiteX6-13" fmla="*/ 9289441 w 10784370"/>
              <a:gd name="connsiteY6-14" fmla="*/ 10835237 h 10835237"/>
              <a:gd name="connsiteX7-15" fmla="*/ 1494929 w 10784370"/>
              <a:gd name="connsiteY7-16" fmla="*/ 10835237 h 10835237"/>
              <a:gd name="connsiteX8-17" fmla="*/ 0 w 10784370"/>
              <a:gd name="connsiteY8-18" fmla="*/ 9340308 h 10835237"/>
              <a:gd name="connsiteX9" fmla="*/ 0 w 10784370"/>
              <a:gd name="connsiteY9" fmla="*/ 1512307 h 10835237"/>
              <a:gd name="connsiteX0-19" fmla="*/ 0 w 10784370"/>
              <a:gd name="connsiteY0-20" fmla="*/ 1512307 h 10835237"/>
              <a:gd name="connsiteX1-21" fmla="*/ 4441967 w 10784370"/>
              <a:gd name="connsiteY1-22" fmla="*/ 0 h 10835237"/>
              <a:gd name="connsiteX2-23" fmla="*/ 9289441 w 10784370"/>
              <a:gd name="connsiteY2-24" fmla="*/ 17378 h 10835237"/>
              <a:gd name="connsiteX3-25" fmla="*/ 10784370 w 10784370"/>
              <a:gd name="connsiteY3-26" fmla="*/ 1512307 h 10835237"/>
              <a:gd name="connsiteX4-27" fmla="*/ 10784370 w 10784370"/>
              <a:gd name="connsiteY4-28" fmla="*/ 9340308 h 10835237"/>
              <a:gd name="connsiteX5-29" fmla="*/ 9289441 w 10784370"/>
              <a:gd name="connsiteY5-30" fmla="*/ 10835237 h 10835237"/>
              <a:gd name="connsiteX6-31" fmla="*/ 1494929 w 10784370"/>
              <a:gd name="connsiteY6-32" fmla="*/ 10835237 h 10835237"/>
              <a:gd name="connsiteX7-33" fmla="*/ 0 w 10784370"/>
              <a:gd name="connsiteY7-34" fmla="*/ 9340308 h 10835237"/>
              <a:gd name="connsiteX8-35" fmla="*/ 0 w 10784370"/>
              <a:gd name="connsiteY8-36" fmla="*/ 1512307 h 10835237"/>
              <a:gd name="connsiteX0-37" fmla="*/ 33567 w 10817937"/>
              <a:gd name="connsiteY0-38" fmla="*/ 1512307 h 10835237"/>
              <a:gd name="connsiteX1-39" fmla="*/ 4475534 w 10817937"/>
              <a:gd name="connsiteY1-40" fmla="*/ 0 h 10835237"/>
              <a:gd name="connsiteX2-41" fmla="*/ 9323008 w 10817937"/>
              <a:gd name="connsiteY2-42" fmla="*/ 17378 h 10835237"/>
              <a:gd name="connsiteX3-43" fmla="*/ 10817937 w 10817937"/>
              <a:gd name="connsiteY3-44" fmla="*/ 1512307 h 10835237"/>
              <a:gd name="connsiteX4-45" fmla="*/ 10817937 w 10817937"/>
              <a:gd name="connsiteY4-46" fmla="*/ 9340308 h 10835237"/>
              <a:gd name="connsiteX5-47" fmla="*/ 9323008 w 10817937"/>
              <a:gd name="connsiteY5-48" fmla="*/ 10835237 h 10835237"/>
              <a:gd name="connsiteX6-49" fmla="*/ 1528496 w 10817937"/>
              <a:gd name="connsiteY6-50" fmla="*/ 10835237 h 10835237"/>
              <a:gd name="connsiteX7-51" fmla="*/ 33567 w 10817937"/>
              <a:gd name="connsiteY7-52" fmla="*/ 9340308 h 10835237"/>
              <a:gd name="connsiteX8-53" fmla="*/ 0 w 10817937"/>
              <a:gd name="connsiteY8-54" fmla="*/ 4275928 h 10835237"/>
              <a:gd name="connsiteX9-55" fmla="*/ 33567 w 10817937"/>
              <a:gd name="connsiteY9-56" fmla="*/ 1512307 h 10835237"/>
              <a:gd name="connsiteX0-57" fmla="*/ 0 w 10817937"/>
              <a:gd name="connsiteY0-58" fmla="*/ 4275928 h 10835237"/>
              <a:gd name="connsiteX1-59" fmla="*/ 4475534 w 10817937"/>
              <a:gd name="connsiteY1-60" fmla="*/ 0 h 10835237"/>
              <a:gd name="connsiteX2-61" fmla="*/ 9323008 w 10817937"/>
              <a:gd name="connsiteY2-62" fmla="*/ 17378 h 10835237"/>
              <a:gd name="connsiteX3-63" fmla="*/ 10817937 w 10817937"/>
              <a:gd name="connsiteY3-64" fmla="*/ 1512307 h 10835237"/>
              <a:gd name="connsiteX4-65" fmla="*/ 10817937 w 10817937"/>
              <a:gd name="connsiteY4-66" fmla="*/ 9340308 h 10835237"/>
              <a:gd name="connsiteX5-67" fmla="*/ 9323008 w 10817937"/>
              <a:gd name="connsiteY5-68" fmla="*/ 10835237 h 10835237"/>
              <a:gd name="connsiteX6-69" fmla="*/ 1528496 w 10817937"/>
              <a:gd name="connsiteY6-70" fmla="*/ 10835237 h 10835237"/>
              <a:gd name="connsiteX7-71" fmla="*/ 33567 w 10817937"/>
              <a:gd name="connsiteY7-72" fmla="*/ 9340308 h 10835237"/>
              <a:gd name="connsiteX8-73" fmla="*/ 0 w 10817937"/>
              <a:gd name="connsiteY8-74" fmla="*/ 4275928 h 10835237"/>
              <a:gd name="connsiteX0-75" fmla="*/ 0 w 10817937"/>
              <a:gd name="connsiteY0-76" fmla="*/ 4275928 h 10835237"/>
              <a:gd name="connsiteX1-77" fmla="*/ 4475534 w 10817937"/>
              <a:gd name="connsiteY1-78" fmla="*/ 0 h 10835237"/>
              <a:gd name="connsiteX2-79" fmla="*/ 9323008 w 10817937"/>
              <a:gd name="connsiteY2-80" fmla="*/ 17378 h 10835237"/>
              <a:gd name="connsiteX3-81" fmla="*/ 10817937 w 10817937"/>
              <a:gd name="connsiteY3-82" fmla="*/ 1512307 h 10835237"/>
              <a:gd name="connsiteX4-83" fmla="*/ 10741969 w 10817937"/>
              <a:gd name="connsiteY4-84" fmla="*/ 3568221 h 10835237"/>
              <a:gd name="connsiteX5-85" fmla="*/ 10817937 w 10817937"/>
              <a:gd name="connsiteY5-86" fmla="*/ 9340308 h 10835237"/>
              <a:gd name="connsiteX6-87" fmla="*/ 9323008 w 10817937"/>
              <a:gd name="connsiteY6-88" fmla="*/ 10835237 h 10835237"/>
              <a:gd name="connsiteX7-89" fmla="*/ 1528496 w 10817937"/>
              <a:gd name="connsiteY7-90" fmla="*/ 10835237 h 10835237"/>
              <a:gd name="connsiteX8-91" fmla="*/ 33567 w 10817937"/>
              <a:gd name="connsiteY8-92" fmla="*/ 9340308 h 10835237"/>
              <a:gd name="connsiteX9-93" fmla="*/ 0 w 10817937"/>
              <a:gd name="connsiteY9-94" fmla="*/ 4275928 h 10835237"/>
              <a:gd name="connsiteX0-95" fmla="*/ 0 w 10817937"/>
              <a:gd name="connsiteY0-96" fmla="*/ 4275928 h 10849854"/>
              <a:gd name="connsiteX1-97" fmla="*/ 4475534 w 10817937"/>
              <a:gd name="connsiteY1-98" fmla="*/ 0 h 10849854"/>
              <a:gd name="connsiteX2-99" fmla="*/ 9323008 w 10817937"/>
              <a:gd name="connsiteY2-100" fmla="*/ 17378 h 10849854"/>
              <a:gd name="connsiteX3-101" fmla="*/ 10817937 w 10817937"/>
              <a:gd name="connsiteY3-102" fmla="*/ 1512307 h 10849854"/>
              <a:gd name="connsiteX4-103" fmla="*/ 10741969 w 10817937"/>
              <a:gd name="connsiteY4-104" fmla="*/ 3568221 h 10849854"/>
              <a:gd name="connsiteX5-105" fmla="*/ 10817937 w 10817937"/>
              <a:gd name="connsiteY5-106" fmla="*/ 9340308 h 10849854"/>
              <a:gd name="connsiteX6-107" fmla="*/ 9323008 w 10817937"/>
              <a:gd name="connsiteY6-108" fmla="*/ 10835237 h 10849854"/>
              <a:gd name="connsiteX7-109" fmla="*/ 3008956 w 10817937"/>
              <a:gd name="connsiteY7-110" fmla="*/ 10849854 h 10849854"/>
              <a:gd name="connsiteX8-111" fmla="*/ 1528496 w 10817937"/>
              <a:gd name="connsiteY8-112" fmla="*/ 10835237 h 10849854"/>
              <a:gd name="connsiteX9-113" fmla="*/ 33567 w 10817937"/>
              <a:gd name="connsiteY9-114" fmla="*/ 9340308 h 10849854"/>
              <a:gd name="connsiteX10" fmla="*/ 0 w 10817937"/>
              <a:gd name="connsiteY10" fmla="*/ 4275928 h 10849854"/>
              <a:gd name="connsiteX0-115" fmla="*/ 0 w 10817937"/>
              <a:gd name="connsiteY0-116" fmla="*/ 4275928 h 10849854"/>
              <a:gd name="connsiteX1-117" fmla="*/ 4475534 w 10817937"/>
              <a:gd name="connsiteY1-118" fmla="*/ 0 h 10849854"/>
              <a:gd name="connsiteX2-119" fmla="*/ 9323008 w 10817937"/>
              <a:gd name="connsiteY2-120" fmla="*/ 17378 h 10849854"/>
              <a:gd name="connsiteX3-121" fmla="*/ 10817937 w 10817937"/>
              <a:gd name="connsiteY3-122" fmla="*/ 1512307 h 10849854"/>
              <a:gd name="connsiteX4-123" fmla="*/ 10741969 w 10817937"/>
              <a:gd name="connsiteY4-124" fmla="*/ 3568221 h 10849854"/>
              <a:gd name="connsiteX5-125" fmla="*/ 10817937 w 10817937"/>
              <a:gd name="connsiteY5-126" fmla="*/ 9340308 h 10849854"/>
              <a:gd name="connsiteX6-127" fmla="*/ 3008956 w 10817937"/>
              <a:gd name="connsiteY6-128" fmla="*/ 10849854 h 10849854"/>
              <a:gd name="connsiteX7-129" fmla="*/ 1528496 w 10817937"/>
              <a:gd name="connsiteY7-130" fmla="*/ 10835237 h 10849854"/>
              <a:gd name="connsiteX8-131" fmla="*/ 33567 w 10817937"/>
              <a:gd name="connsiteY8-132" fmla="*/ 9340308 h 10849854"/>
              <a:gd name="connsiteX9-133" fmla="*/ 0 w 10817937"/>
              <a:gd name="connsiteY9-134" fmla="*/ 4275928 h 10849854"/>
              <a:gd name="connsiteX0-135" fmla="*/ 0 w 10817937"/>
              <a:gd name="connsiteY0-136" fmla="*/ 4275928 h 10849854"/>
              <a:gd name="connsiteX1-137" fmla="*/ 4475534 w 10817937"/>
              <a:gd name="connsiteY1-138" fmla="*/ 0 h 10849854"/>
              <a:gd name="connsiteX2-139" fmla="*/ 9323008 w 10817937"/>
              <a:gd name="connsiteY2-140" fmla="*/ 17378 h 10849854"/>
              <a:gd name="connsiteX3-141" fmla="*/ 10817937 w 10817937"/>
              <a:gd name="connsiteY3-142" fmla="*/ 1512307 h 10849854"/>
              <a:gd name="connsiteX4-143" fmla="*/ 10741969 w 10817937"/>
              <a:gd name="connsiteY4-144" fmla="*/ 3568221 h 10849854"/>
              <a:gd name="connsiteX5-145" fmla="*/ 3008956 w 10817937"/>
              <a:gd name="connsiteY5-146" fmla="*/ 10849854 h 10849854"/>
              <a:gd name="connsiteX6-147" fmla="*/ 1528496 w 10817937"/>
              <a:gd name="connsiteY6-148" fmla="*/ 10835237 h 10849854"/>
              <a:gd name="connsiteX7-149" fmla="*/ 33567 w 10817937"/>
              <a:gd name="connsiteY7-150" fmla="*/ 9340308 h 10849854"/>
              <a:gd name="connsiteX8-151" fmla="*/ 0 w 10817937"/>
              <a:gd name="connsiteY8-152" fmla="*/ 4275928 h 10849854"/>
              <a:gd name="connsiteX0-153" fmla="*/ 0 w 10817937"/>
              <a:gd name="connsiteY0-154" fmla="*/ 4275928 h 10908974"/>
              <a:gd name="connsiteX1-155" fmla="*/ 4475534 w 10817937"/>
              <a:gd name="connsiteY1-156" fmla="*/ 0 h 10908974"/>
              <a:gd name="connsiteX2-157" fmla="*/ 9323008 w 10817937"/>
              <a:gd name="connsiteY2-158" fmla="*/ 17378 h 10908974"/>
              <a:gd name="connsiteX3-159" fmla="*/ 10817937 w 10817937"/>
              <a:gd name="connsiteY3-160" fmla="*/ 1512307 h 10908974"/>
              <a:gd name="connsiteX4-161" fmla="*/ 10741969 w 10817937"/>
              <a:gd name="connsiteY4-162" fmla="*/ 3568221 h 10908974"/>
              <a:gd name="connsiteX5-163" fmla="*/ 3065868 w 10817937"/>
              <a:gd name="connsiteY5-164" fmla="*/ 10908974 h 10908974"/>
              <a:gd name="connsiteX6-165" fmla="*/ 1528496 w 10817937"/>
              <a:gd name="connsiteY6-166" fmla="*/ 10835237 h 10908974"/>
              <a:gd name="connsiteX7-167" fmla="*/ 33567 w 10817937"/>
              <a:gd name="connsiteY7-168" fmla="*/ 9340308 h 10908974"/>
              <a:gd name="connsiteX8-169" fmla="*/ 0 w 10817937"/>
              <a:gd name="connsiteY8-170" fmla="*/ 4275928 h 10908974"/>
              <a:gd name="connsiteX0-171" fmla="*/ 0 w 10817937"/>
              <a:gd name="connsiteY0-172" fmla="*/ 4275928 h 10925550"/>
              <a:gd name="connsiteX1-173" fmla="*/ 4475534 w 10817937"/>
              <a:gd name="connsiteY1-174" fmla="*/ 0 h 10925550"/>
              <a:gd name="connsiteX2-175" fmla="*/ 9323008 w 10817937"/>
              <a:gd name="connsiteY2-176" fmla="*/ 17378 h 10925550"/>
              <a:gd name="connsiteX3-177" fmla="*/ 10817937 w 10817937"/>
              <a:gd name="connsiteY3-178" fmla="*/ 1512307 h 10925550"/>
              <a:gd name="connsiteX4-179" fmla="*/ 10741969 w 10817937"/>
              <a:gd name="connsiteY4-180" fmla="*/ 3568221 h 10925550"/>
              <a:gd name="connsiteX5-181" fmla="*/ 3065552 w 10817937"/>
              <a:gd name="connsiteY5-182" fmla="*/ 10925550 h 10925550"/>
              <a:gd name="connsiteX6-183" fmla="*/ 1528496 w 10817937"/>
              <a:gd name="connsiteY6-184" fmla="*/ 10835237 h 10925550"/>
              <a:gd name="connsiteX7-185" fmla="*/ 33567 w 10817937"/>
              <a:gd name="connsiteY7-186" fmla="*/ 9340308 h 10925550"/>
              <a:gd name="connsiteX8-187" fmla="*/ 0 w 10817937"/>
              <a:gd name="connsiteY8-188" fmla="*/ 4275928 h 10925550"/>
              <a:gd name="connsiteX0-189" fmla="*/ 0 w 10817937"/>
              <a:gd name="connsiteY0-190" fmla="*/ 4275928 h 10950887"/>
              <a:gd name="connsiteX1-191" fmla="*/ 4475534 w 10817937"/>
              <a:gd name="connsiteY1-192" fmla="*/ 0 h 10950887"/>
              <a:gd name="connsiteX2-193" fmla="*/ 9323008 w 10817937"/>
              <a:gd name="connsiteY2-194" fmla="*/ 17378 h 10950887"/>
              <a:gd name="connsiteX3-195" fmla="*/ 10817937 w 10817937"/>
              <a:gd name="connsiteY3-196" fmla="*/ 1512307 h 10950887"/>
              <a:gd name="connsiteX4-197" fmla="*/ 10741969 w 10817937"/>
              <a:gd name="connsiteY4-198" fmla="*/ 3568221 h 10950887"/>
              <a:gd name="connsiteX5-199" fmla="*/ 3089943 w 10817937"/>
              <a:gd name="connsiteY5-200" fmla="*/ 10950887 h 10950887"/>
              <a:gd name="connsiteX6-201" fmla="*/ 1528496 w 10817937"/>
              <a:gd name="connsiteY6-202" fmla="*/ 10835237 h 10950887"/>
              <a:gd name="connsiteX7-203" fmla="*/ 33567 w 10817937"/>
              <a:gd name="connsiteY7-204" fmla="*/ 9340308 h 10950887"/>
              <a:gd name="connsiteX8-205" fmla="*/ 0 w 10817937"/>
              <a:gd name="connsiteY8-206" fmla="*/ 4275928 h 10950887"/>
              <a:gd name="connsiteX0-207" fmla="*/ 0 w 10817937"/>
              <a:gd name="connsiteY0-208" fmla="*/ 4275928 h 10950887"/>
              <a:gd name="connsiteX1-209" fmla="*/ 4475534 w 10817937"/>
              <a:gd name="connsiteY1-210" fmla="*/ 0 h 10950887"/>
              <a:gd name="connsiteX2-211" fmla="*/ 9323008 w 10817937"/>
              <a:gd name="connsiteY2-212" fmla="*/ 17378 h 10950887"/>
              <a:gd name="connsiteX3-213" fmla="*/ 10817937 w 10817937"/>
              <a:gd name="connsiteY3-214" fmla="*/ 1512307 h 10950887"/>
              <a:gd name="connsiteX4-215" fmla="*/ 10741969 w 10817937"/>
              <a:gd name="connsiteY4-216" fmla="*/ 3568221 h 10950887"/>
              <a:gd name="connsiteX5-217" fmla="*/ 6054664 w 10817937"/>
              <a:gd name="connsiteY5-218" fmla="*/ 8080560 h 10950887"/>
              <a:gd name="connsiteX6-219" fmla="*/ 3089943 w 10817937"/>
              <a:gd name="connsiteY6-220" fmla="*/ 10950887 h 10950887"/>
              <a:gd name="connsiteX7-221" fmla="*/ 1528496 w 10817937"/>
              <a:gd name="connsiteY7-222" fmla="*/ 10835237 h 10950887"/>
              <a:gd name="connsiteX8-223" fmla="*/ 33567 w 10817937"/>
              <a:gd name="connsiteY8-224" fmla="*/ 9340308 h 10950887"/>
              <a:gd name="connsiteX9-225" fmla="*/ 0 w 10817937"/>
              <a:gd name="connsiteY9-226" fmla="*/ 4275928 h 10950887"/>
              <a:gd name="connsiteX0-227" fmla="*/ 0 w 10818251"/>
              <a:gd name="connsiteY0-228" fmla="*/ 4292505 h 10950887"/>
              <a:gd name="connsiteX1-229" fmla="*/ 4475848 w 10818251"/>
              <a:gd name="connsiteY1-230" fmla="*/ 0 h 10950887"/>
              <a:gd name="connsiteX2-231" fmla="*/ 9323322 w 10818251"/>
              <a:gd name="connsiteY2-232" fmla="*/ 17378 h 10950887"/>
              <a:gd name="connsiteX3-233" fmla="*/ 10818251 w 10818251"/>
              <a:gd name="connsiteY3-234" fmla="*/ 1512307 h 10950887"/>
              <a:gd name="connsiteX4-235" fmla="*/ 10742283 w 10818251"/>
              <a:gd name="connsiteY4-236" fmla="*/ 3568221 h 10950887"/>
              <a:gd name="connsiteX5-237" fmla="*/ 6054978 w 10818251"/>
              <a:gd name="connsiteY5-238" fmla="*/ 8080560 h 10950887"/>
              <a:gd name="connsiteX6-239" fmla="*/ 3090257 w 10818251"/>
              <a:gd name="connsiteY6-240" fmla="*/ 10950887 h 10950887"/>
              <a:gd name="connsiteX7-241" fmla="*/ 1528810 w 10818251"/>
              <a:gd name="connsiteY7-242" fmla="*/ 10835237 h 10950887"/>
              <a:gd name="connsiteX8-243" fmla="*/ 33881 w 10818251"/>
              <a:gd name="connsiteY8-244" fmla="*/ 9340308 h 10950887"/>
              <a:gd name="connsiteX9-245" fmla="*/ 0 w 10818251"/>
              <a:gd name="connsiteY9-246" fmla="*/ 4292505 h 10950887"/>
              <a:gd name="connsiteX0-247" fmla="*/ 0 w 10818251"/>
              <a:gd name="connsiteY0-248" fmla="*/ 4292505 h 10950887"/>
              <a:gd name="connsiteX1-249" fmla="*/ 1258392 w 10818251"/>
              <a:gd name="connsiteY1-250" fmla="*/ 3081083 h 10950887"/>
              <a:gd name="connsiteX2-251" fmla="*/ 4475848 w 10818251"/>
              <a:gd name="connsiteY2-252" fmla="*/ 0 h 10950887"/>
              <a:gd name="connsiteX3-253" fmla="*/ 9323322 w 10818251"/>
              <a:gd name="connsiteY3-254" fmla="*/ 17378 h 10950887"/>
              <a:gd name="connsiteX4-255" fmla="*/ 10818251 w 10818251"/>
              <a:gd name="connsiteY4-256" fmla="*/ 1512307 h 10950887"/>
              <a:gd name="connsiteX5-257" fmla="*/ 10742283 w 10818251"/>
              <a:gd name="connsiteY5-258" fmla="*/ 3568221 h 10950887"/>
              <a:gd name="connsiteX6-259" fmla="*/ 6054978 w 10818251"/>
              <a:gd name="connsiteY6-260" fmla="*/ 8080560 h 10950887"/>
              <a:gd name="connsiteX7-261" fmla="*/ 3090257 w 10818251"/>
              <a:gd name="connsiteY7-262" fmla="*/ 10950887 h 10950887"/>
              <a:gd name="connsiteX8-263" fmla="*/ 1528810 w 10818251"/>
              <a:gd name="connsiteY8-264" fmla="*/ 10835237 h 10950887"/>
              <a:gd name="connsiteX9-265" fmla="*/ 33881 w 10818251"/>
              <a:gd name="connsiteY9-266" fmla="*/ 9340308 h 10950887"/>
              <a:gd name="connsiteX10-267" fmla="*/ 0 w 10818251"/>
              <a:gd name="connsiteY10-268" fmla="*/ 4292505 h 10950887"/>
              <a:gd name="connsiteX0-269" fmla="*/ 0 w 10784370"/>
              <a:gd name="connsiteY0-270" fmla="*/ 9340308 h 10950887"/>
              <a:gd name="connsiteX1-271" fmla="*/ 1224511 w 10784370"/>
              <a:gd name="connsiteY1-272" fmla="*/ 3081083 h 10950887"/>
              <a:gd name="connsiteX2-273" fmla="*/ 4441967 w 10784370"/>
              <a:gd name="connsiteY2-274" fmla="*/ 0 h 10950887"/>
              <a:gd name="connsiteX3-275" fmla="*/ 9289441 w 10784370"/>
              <a:gd name="connsiteY3-276" fmla="*/ 17378 h 10950887"/>
              <a:gd name="connsiteX4-277" fmla="*/ 10784370 w 10784370"/>
              <a:gd name="connsiteY4-278" fmla="*/ 1512307 h 10950887"/>
              <a:gd name="connsiteX5-279" fmla="*/ 10708402 w 10784370"/>
              <a:gd name="connsiteY5-280" fmla="*/ 3568221 h 10950887"/>
              <a:gd name="connsiteX6-281" fmla="*/ 6021097 w 10784370"/>
              <a:gd name="connsiteY6-282" fmla="*/ 8080560 h 10950887"/>
              <a:gd name="connsiteX7-283" fmla="*/ 3056376 w 10784370"/>
              <a:gd name="connsiteY7-284" fmla="*/ 10950887 h 10950887"/>
              <a:gd name="connsiteX8-285" fmla="*/ 1494929 w 10784370"/>
              <a:gd name="connsiteY8-286" fmla="*/ 10835237 h 10950887"/>
              <a:gd name="connsiteX9-287" fmla="*/ 0 w 10784370"/>
              <a:gd name="connsiteY9-288" fmla="*/ 9340308 h 10950887"/>
              <a:gd name="connsiteX0-289" fmla="*/ 486889 w 9776330"/>
              <a:gd name="connsiteY0-290" fmla="*/ 10835237 h 10950887"/>
              <a:gd name="connsiteX1-291" fmla="*/ 216471 w 9776330"/>
              <a:gd name="connsiteY1-292" fmla="*/ 3081083 h 10950887"/>
              <a:gd name="connsiteX2-293" fmla="*/ 3433927 w 9776330"/>
              <a:gd name="connsiteY2-294" fmla="*/ 0 h 10950887"/>
              <a:gd name="connsiteX3-295" fmla="*/ 8281401 w 9776330"/>
              <a:gd name="connsiteY3-296" fmla="*/ 17378 h 10950887"/>
              <a:gd name="connsiteX4-297" fmla="*/ 9776330 w 9776330"/>
              <a:gd name="connsiteY4-298" fmla="*/ 1512307 h 10950887"/>
              <a:gd name="connsiteX5-299" fmla="*/ 9700362 w 9776330"/>
              <a:gd name="connsiteY5-300" fmla="*/ 3568221 h 10950887"/>
              <a:gd name="connsiteX6-301" fmla="*/ 5013057 w 9776330"/>
              <a:gd name="connsiteY6-302" fmla="*/ 8080560 h 10950887"/>
              <a:gd name="connsiteX7-303" fmla="*/ 2048336 w 9776330"/>
              <a:gd name="connsiteY7-304" fmla="*/ 10950887 h 10950887"/>
              <a:gd name="connsiteX8-305" fmla="*/ 486889 w 9776330"/>
              <a:gd name="connsiteY8-306" fmla="*/ 10835237 h 10950887"/>
              <a:gd name="connsiteX0-307" fmla="*/ 1831865 w 9559859"/>
              <a:gd name="connsiteY0-308" fmla="*/ 10950887 h 10950887"/>
              <a:gd name="connsiteX1-309" fmla="*/ 0 w 9559859"/>
              <a:gd name="connsiteY1-310" fmla="*/ 3081083 h 10950887"/>
              <a:gd name="connsiteX2-311" fmla="*/ 3217456 w 9559859"/>
              <a:gd name="connsiteY2-312" fmla="*/ 0 h 10950887"/>
              <a:gd name="connsiteX3-313" fmla="*/ 8064930 w 9559859"/>
              <a:gd name="connsiteY3-314" fmla="*/ 17378 h 10950887"/>
              <a:gd name="connsiteX4-315" fmla="*/ 9559859 w 9559859"/>
              <a:gd name="connsiteY4-316" fmla="*/ 1512307 h 10950887"/>
              <a:gd name="connsiteX5-317" fmla="*/ 9483891 w 9559859"/>
              <a:gd name="connsiteY5-318" fmla="*/ 3568221 h 10950887"/>
              <a:gd name="connsiteX6-319" fmla="*/ 4796586 w 9559859"/>
              <a:gd name="connsiteY6-320" fmla="*/ 8080560 h 10950887"/>
              <a:gd name="connsiteX7-321" fmla="*/ 1831865 w 9559859"/>
              <a:gd name="connsiteY7-322" fmla="*/ 10950887 h 10950887"/>
              <a:gd name="connsiteX0-323" fmla="*/ 4796586 w 9559859"/>
              <a:gd name="connsiteY0-324" fmla="*/ 8080560 h 8080560"/>
              <a:gd name="connsiteX1-325" fmla="*/ 0 w 9559859"/>
              <a:gd name="connsiteY1-326" fmla="*/ 3081083 h 8080560"/>
              <a:gd name="connsiteX2-327" fmla="*/ 3217456 w 9559859"/>
              <a:gd name="connsiteY2-328" fmla="*/ 0 h 8080560"/>
              <a:gd name="connsiteX3-329" fmla="*/ 8064930 w 9559859"/>
              <a:gd name="connsiteY3-330" fmla="*/ 17378 h 8080560"/>
              <a:gd name="connsiteX4-331" fmla="*/ 9559859 w 9559859"/>
              <a:gd name="connsiteY4-332" fmla="*/ 1512307 h 8080560"/>
              <a:gd name="connsiteX5-333" fmla="*/ 9483891 w 9559859"/>
              <a:gd name="connsiteY5-334" fmla="*/ 3568221 h 8080560"/>
              <a:gd name="connsiteX6-335" fmla="*/ 4796586 w 9559859"/>
              <a:gd name="connsiteY6-336" fmla="*/ 8080560 h 8080560"/>
              <a:gd name="connsiteX0-337" fmla="*/ 4796586 w 9559859"/>
              <a:gd name="connsiteY0-338" fmla="*/ 8080560 h 8080560"/>
              <a:gd name="connsiteX1-339" fmla="*/ 0 w 9559859"/>
              <a:gd name="connsiteY1-340" fmla="*/ 3081083 h 8080560"/>
              <a:gd name="connsiteX2-341" fmla="*/ 3217456 w 9559859"/>
              <a:gd name="connsiteY2-342" fmla="*/ 0 h 8080560"/>
              <a:gd name="connsiteX3-343" fmla="*/ 8064930 w 9559859"/>
              <a:gd name="connsiteY3-344" fmla="*/ 17378 h 8080560"/>
              <a:gd name="connsiteX4-345" fmla="*/ 9559859 w 9559859"/>
              <a:gd name="connsiteY4-346" fmla="*/ 1512307 h 8080560"/>
              <a:gd name="connsiteX5-347" fmla="*/ 9460626 w 9559859"/>
              <a:gd name="connsiteY5-348" fmla="*/ 3559928 h 8080560"/>
              <a:gd name="connsiteX6-349" fmla="*/ 4796586 w 9559859"/>
              <a:gd name="connsiteY6-350" fmla="*/ 8080560 h 8080560"/>
              <a:gd name="connsiteX0-351" fmla="*/ 4773024 w 9559859"/>
              <a:gd name="connsiteY0-352" fmla="*/ 8087958 h 8087958"/>
              <a:gd name="connsiteX1-353" fmla="*/ 0 w 9559859"/>
              <a:gd name="connsiteY1-354" fmla="*/ 3081083 h 8087958"/>
              <a:gd name="connsiteX2-355" fmla="*/ 3217456 w 9559859"/>
              <a:gd name="connsiteY2-356" fmla="*/ 0 h 8087958"/>
              <a:gd name="connsiteX3-357" fmla="*/ 8064930 w 9559859"/>
              <a:gd name="connsiteY3-358" fmla="*/ 17378 h 8087958"/>
              <a:gd name="connsiteX4-359" fmla="*/ 9559859 w 9559859"/>
              <a:gd name="connsiteY4-360" fmla="*/ 1512307 h 8087958"/>
              <a:gd name="connsiteX5-361" fmla="*/ 9460626 w 9559859"/>
              <a:gd name="connsiteY5-362" fmla="*/ 3559928 h 8087958"/>
              <a:gd name="connsiteX6-363" fmla="*/ 4773024 w 9559859"/>
              <a:gd name="connsiteY6-364" fmla="*/ 8087958 h 8087958"/>
              <a:gd name="connsiteX0-365" fmla="*/ 4773024 w 9559859"/>
              <a:gd name="connsiteY0-366" fmla="*/ 8087958 h 8087958"/>
              <a:gd name="connsiteX1-367" fmla="*/ 0 w 9559859"/>
              <a:gd name="connsiteY1-368" fmla="*/ 3081083 h 8087958"/>
              <a:gd name="connsiteX2-369" fmla="*/ 3217456 w 9559859"/>
              <a:gd name="connsiteY2-370" fmla="*/ 0 h 8087958"/>
              <a:gd name="connsiteX3-371" fmla="*/ 8064930 w 9559859"/>
              <a:gd name="connsiteY3-372" fmla="*/ 17378 h 8087958"/>
              <a:gd name="connsiteX4-373" fmla="*/ 9559859 w 9559859"/>
              <a:gd name="connsiteY4-374" fmla="*/ 1512307 h 8087958"/>
              <a:gd name="connsiteX5-375" fmla="*/ 9460626 w 9559859"/>
              <a:gd name="connsiteY5-376" fmla="*/ 3559928 h 8087958"/>
              <a:gd name="connsiteX6-377" fmla="*/ 4773024 w 9559859"/>
              <a:gd name="connsiteY6-378" fmla="*/ 8087958 h 80879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9559859" h="8087958">
                <a:moveTo>
                  <a:pt x="4773024" y="8087958"/>
                </a:moveTo>
                <a:cubicBezTo>
                  <a:pt x="3189969" y="6411303"/>
                  <a:pt x="1591008" y="4750041"/>
                  <a:pt x="0" y="3081083"/>
                </a:cubicBezTo>
                <a:lnTo>
                  <a:pt x="3217456" y="0"/>
                </a:lnTo>
                <a:lnTo>
                  <a:pt x="8064930" y="17378"/>
                </a:lnTo>
                <a:cubicBezTo>
                  <a:pt x="8890556" y="17378"/>
                  <a:pt x="9559859" y="686681"/>
                  <a:pt x="9559859" y="1512307"/>
                </a:cubicBezTo>
                <a:lnTo>
                  <a:pt x="9460626" y="3559928"/>
                </a:lnTo>
                <a:lnTo>
                  <a:pt x="4773024" y="808795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矩形: 圆角 4"/>
          <p:cNvSpPr/>
          <p:nvPr/>
        </p:nvSpPr>
        <p:spPr>
          <a:xfrm rot="18806312">
            <a:off x="5337179" y="-1168116"/>
            <a:ext cx="2201063" cy="2320861"/>
          </a:xfrm>
          <a:custGeom>
            <a:avLst/>
            <a:gdLst>
              <a:gd name="connsiteX0" fmla="*/ 0 w 2704348"/>
              <a:gd name="connsiteY0" fmla="*/ 595714 h 2704348"/>
              <a:gd name="connsiteX1" fmla="*/ 595714 w 2704348"/>
              <a:gd name="connsiteY1" fmla="*/ 0 h 2704348"/>
              <a:gd name="connsiteX2" fmla="*/ 2108634 w 2704348"/>
              <a:gd name="connsiteY2" fmla="*/ 0 h 2704348"/>
              <a:gd name="connsiteX3" fmla="*/ 2704348 w 2704348"/>
              <a:gd name="connsiteY3" fmla="*/ 595714 h 2704348"/>
              <a:gd name="connsiteX4" fmla="*/ 2704348 w 2704348"/>
              <a:gd name="connsiteY4" fmla="*/ 2108634 h 2704348"/>
              <a:gd name="connsiteX5" fmla="*/ 2108634 w 2704348"/>
              <a:gd name="connsiteY5" fmla="*/ 2704348 h 2704348"/>
              <a:gd name="connsiteX6" fmla="*/ 595714 w 2704348"/>
              <a:gd name="connsiteY6" fmla="*/ 2704348 h 2704348"/>
              <a:gd name="connsiteX7" fmla="*/ 0 w 2704348"/>
              <a:gd name="connsiteY7" fmla="*/ 2108634 h 2704348"/>
              <a:gd name="connsiteX8" fmla="*/ 0 w 2704348"/>
              <a:gd name="connsiteY8" fmla="*/ 595714 h 2704348"/>
              <a:gd name="connsiteX0-1" fmla="*/ 0 w 2704348"/>
              <a:gd name="connsiteY0-2" fmla="*/ 595714 h 2704348"/>
              <a:gd name="connsiteX1-3" fmla="*/ 595714 w 2704348"/>
              <a:gd name="connsiteY1-4" fmla="*/ 0 h 2704348"/>
              <a:gd name="connsiteX2-5" fmla="*/ 2704348 w 2704348"/>
              <a:gd name="connsiteY2-6" fmla="*/ 595714 h 2704348"/>
              <a:gd name="connsiteX3-7" fmla="*/ 2704348 w 2704348"/>
              <a:gd name="connsiteY3-8" fmla="*/ 2108634 h 2704348"/>
              <a:gd name="connsiteX4-9" fmla="*/ 2108634 w 2704348"/>
              <a:gd name="connsiteY4-10" fmla="*/ 2704348 h 2704348"/>
              <a:gd name="connsiteX5-11" fmla="*/ 595714 w 2704348"/>
              <a:gd name="connsiteY5-12" fmla="*/ 2704348 h 2704348"/>
              <a:gd name="connsiteX6-13" fmla="*/ 0 w 2704348"/>
              <a:gd name="connsiteY6-14" fmla="*/ 2108634 h 2704348"/>
              <a:gd name="connsiteX7-15" fmla="*/ 0 w 2704348"/>
              <a:gd name="connsiteY7-16" fmla="*/ 595714 h 2704348"/>
              <a:gd name="connsiteX0-17" fmla="*/ 0 w 2704348"/>
              <a:gd name="connsiteY0-18" fmla="*/ 595714 h 2704348"/>
              <a:gd name="connsiteX1-19" fmla="*/ 595714 w 2704348"/>
              <a:gd name="connsiteY1-20" fmla="*/ 0 h 2704348"/>
              <a:gd name="connsiteX2-21" fmla="*/ 2704348 w 2704348"/>
              <a:gd name="connsiteY2-22" fmla="*/ 2108634 h 2704348"/>
              <a:gd name="connsiteX3-23" fmla="*/ 2108634 w 2704348"/>
              <a:gd name="connsiteY3-24" fmla="*/ 2704348 h 2704348"/>
              <a:gd name="connsiteX4-25" fmla="*/ 595714 w 2704348"/>
              <a:gd name="connsiteY4-26" fmla="*/ 2704348 h 2704348"/>
              <a:gd name="connsiteX5-27" fmla="*/ 0 w 2704348"/>
              <a:gd name="connsiteY5-28" fmla="*/ 2108634 h 2704348"/>
              <a:gd name="connsiteX6-29" fmla="*/ 0 w 2704348"/>
              <a:gd name="connsiteY6-30" fmla="*/ 595714 h 2704348"/>
              <a:gd name="connsiteX0-31" fmla="*/ 0 w 2108634"/>
              <a:gd name="connsiteY0-32" fmla="*/ 595714 h 2704348"/>
              <a:gd name="connsiteX1-33" fmla="*/ 595714 w 2108634"/>
              <a:gd name="connsiteY1-34" fmla="*/ 0 h 2704348"/>
              <a:gd name="connsiteX2-35" fmla="*/ 2108634 w 2108634"/>
              <a:gd name="connsiteY2-36" fmla="*/ 2704348 h 2704348"/>
              <a:gd name="connsiteX3-37" fmla="*/ 595714 w 2108634"/>
              <a:gd name="connsiteY3-38" fmla="*/ 2704348 h 2704348"/>
              <a:gd name="connsiteX4-39" fmla="*/ 0 w 2108634"/>
              <a:gd name="connsiteY4-40" fmla="*/ 2108634 h 2704348"/>
              <a:gd name="connsiteX5-41" fmla="*/ 0 w 2108634"/>
              <a:gd name="connsiteY5-42" fmla="*/ 595714 h 2704348"/>
              <a:gd name="connsiteX0-43" fmla="*/ 0 w 2108634"/>
              <a:gd name="connsiteY0-44" fmla="*/ 0 h 2108634"/>
              <a:gd name="connsiteX1-45" fmla="*/ 2108634 w 2108634"/>
              <a:gd name="connsiteY1-46" fmla="*/ 2108634 h 2108634"/>
              <a:gd name="connsiteX2-47" fmla="*/ 595714 w 2108634"/>
              <a:gd name="connsiteY2-48" fmla="*/ 2108634 h 2108634"/>
              <a:gd name="connsiteX3-49" fmla="*/ 0 w 2108634"/>
              <a:gd name="connsiteY3-50" fmla="*/ 1512920 h 2108634"/>
              <a:gd name="connsiteX4-51" fmla="*/ 0 w 2108634"/>
              <a:gd name="connsiteY4-52" fmla="*/ 0 h 2108634"/>
              <a:gd name="connsiteX0-53" fmla="*/ 0 w 2113081"/>
              <a:gd name="connsiteY0-54" fmla="*/ 0 h 2249729"/>
              <a:gd name="connsiteX1-55" fmla="*/ 2113081 w 2113081"/>
              <a:gd name="connsiteY1-56" fmla="*/ 2249729 h 2249729"/>
              <a:gd name="connsiteX2-57" fmla="*/ 600161 w 2113081"/>
              <a:gd name="connsiteY2-58" fmla="*/ 2249729 h 2249729"/>
              <a:gd name="connsiteX3-59" fmla="*/ 4447 w 2113081"/>
              <a:gd name="connsiteY3-60" fmla="*/ 1654015 h 2249729"/>
              <a:gd name="connsiteX4-61" fmla="*/ 0 w 2113081"/>
              <a:gd name="connsiteY4-62" fmla="*/ 0 h 2249729"/>
              <a:gd name="connsiteX0-63" fmla="*/ 0 w 2113081"/>
              <a:gd name="connsiteY0-64" fmla="*/ 0 h 2249729"/>
              <a:gd name="connsiteX1-65" fmla="*/ 2113081 w 2113081"/>
              <a:gd name="connsiteY1-66" fmla="*/ 2249729 h 2249729"/>
              <a:gd name="connsiteX2-67" fmla="*/ 600161 w 2113081"/>
              <a:gd name="connsiteY2-68" fmla="*/ 2249729 h 2249729"/>
              <a:gd name="connsiteX3-69" fmla="*/ 4447 w 2113081"/>
              <a:gd name="connsiteY3-70" fmla="*/ 1654015 h 2249729"/>
              <a:gd name="connsiteX4-71" fmla="*/ 0 w 2113081"/>
              <a:gd name="connsiteY4-72" fmla="*/ 0 h 2249729"/>
              <a:gd name="connsiteX0-73" fmla="*/ 0 w 2113081"/>
              <a:gd name="connsiteY0-74" fmla="*/ 0 h 2249729"/>
              <a:gd name="connsiteX1-75" fmla="*/ 2113081 w 2113081"/>
              <a:gd name="connsiteY1-76" fmla="*/ 2249729 h 2249729"/>
              <a:gd name="connsiteX2-77" fmla="*/ 600161 w 2113081"/>
              <a:gd name="connsiteY2-78" fmla="*/ 2249729 h 2249729"/>
              <a:gd name="connsiteX3-79" fmla="*/ 4447 w 2113081"/>
              <a:gd name="connsiteY3-80" fmla="*/ 1654015 h 2249729"/>
              <a:gd name="connsiteX4-81" fmla="*/ 0 w 2113081"/>
              <a:gd name="connsiteY4-82" fmla="*/ 0 h 2249729"/>
              <a:gd name="connsiteX0-83" fmla="*/ 0 w 2113081"/>
              <a:gd name="connsiteY0-84" fmla="*/ 0 h 2249729"/>
              <a:gd name="connsiteX1-85" fmla="*/ 2113081 w 2113081"/>
              <a:gd name="connsiteY1-86" fmla="*/ 2249729 h 2249729"/>
              <a:gd name="connsiteX2-87" fmla="*/ 600161 w 2113081"/>
              <a:gd name="connsiteY2-88" fmla="*/ 2249729 h 2249729"/>
              <a:gd name="connsiteX3-89" fmla="*/ 4447 w 2113081"/>
              <a:gd name="connsiteY3-90" fmla="*/ 1654015 h 2249729"/>
              <a:gd name="connsiteX4-91" fmla="*/ 0 w 2113081"/>
              <a:gd name="connsiteY4-92" fmla="*/ 0 h 2249729"/>
              <a:gd name="connsiteX0-93" fmla="*/ 0 w 2113081"/>
              <a:gd name="connsiteY0-94" fmla="*/ 0 h 2249729"/>
              <a:gd name="connsiteX1-95" fmla="*/ 2113081 w 2113081"/>
              <a:gd name="connsiteY1-96" fmla="*/ 2249729 h 2249729"/>
              <a:gd name="connsiteX2-97" fmla="*/ 600161 w 2113081"/>
              <a:gd name="connsiteY2-98" fmla="*/ 2249729 h 2249729"/>
              <a:gd name="connsiteX3-99" fmla="*/ 4447 w 2113081"/>
              <a:gd name="connsiteY3-100" fmla="*/ 1654015 h 2249729"/>
              <a:gd name="connsiteX4-101" fmla="*/ 0 w 2113081"/>
              <a:gd name="connsiteY4-102" fmla="*/ 0 h 2249729"/>
              <a:gd name="connsiteX0-103" fmla="*/ 0 w 2113081"/>
              <a:gd name="connsiteY0-104" fmla="*/ 0 h 2249729"/>
              <a:gd name="connsiteX1-105" fmla="*/ 2113081 w 2113081"/>
              <a:gd name="connsiteY1-106" fmla="*/ 2249729 h 2249729"/>
              <a:gd name="connsiteX2-107" fmla="*/ 600161 w 2113081"/>
              <a:gd name="connsiteY2-108" fmla="*/ 2249729 h 2249729"/>
              <a:gd name="connsiteX3-109" fmla="*/ 4447 w 2113081"/>
              <a:gd name="connsiteY3-110" fmla="*/ 1654015 h 2249729"/>
              <a:gd name="connsiteX4-111" fmla="*/ 0 w 2113081"/>
              <a:gd name="connsiteY4-112" fmla="*/ 0 h 2249729"/>
              <a:gd name="connsiteX0-113" fmla="*/ 0 w 2113081"/>
              <a:gd name="connsiteY0-114" fmla="*/ 0 h 2249729"/>
              <a:gd name="connsiteX1-115" fmla="*/ 2113081 w 2113081"/>
              <a:gd name="connsiteY1-116" fmla="*/ 2249729 h 2249729"/>
              <a:gd name="connsiteX2-117" fmla="*/ 600161 w 2113081"/>
              <a:gd name="connsiteY2-118" fmla="*/ 2249729 h 2249729"/>
              <a:gd name="connsiteX3-119" fmla="*/ 4447 w 2113081"/>
              <a:gd name="connsiteY3-120" fmla="*/ 1654015 h 2249729"/>
              <a:gd name="connsiteX4-121" fmla="*/ 0 w 2113081"/>
              <a:gd name="connsiteY4-122" fmla="*/ 0 h 2249729"/>
              <a:gd name="connsiteX0-123" fmla="*/ 0 w 2134147"/>
              <a:gd name="connsiteY0-124" fmla="*/ 0 h 2250303"/>
              <a:gd name="connsiteX1-125" fmla="*/ 2134147 w 2134147"/>
              <a:gd name="connsiteY1-126" fmla="*/ 2250303 h 2250303"/>
              <a:gd name="connsiteX2-127" fmla="*/ 600161 w 2134147"/>
              <a:gd name="connsiteY2-128" fmla="*/ 2249729 h 2250303"/>
              <a:gd name="connsiteX3-129" fmla="*/ 4447 w 2134147"/>
              <a:gd name="connsiteY3-130" fmla="*/ 1654015 h 2250303"/>
              <a:gd name="connsiteX4-131" fmla="*/ 0 w 2134147"/>
              <a:gd name="connsiteY4-132" fmla="*/ 0 h 225030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134147" h="2250303">
                <a:moveTo>
                  <a:pt x="0" y="0"/>
                </a:moveTo>
                <a:cubicBezTo>
                  <a:pt x="1983309" y="2111891"/>
                  <a:pt x="161884" y="159612"/>
                  <a:pt x="2134147" y="2250303"/>
                </a:cubicBezTo>
                <a:lnTo>
                  <a:pt x="600161" y="2249729"/>
                </a:lnTo>
                <a:cubicBezTo>
                  <a:pt x="271157" y="2249729"/>
                  <a:pt x="4447" y="1983019"/>
                  <a:pt x="4447" y="1654015"/>
                </a:cubicBezTo>
                <a:cubicBezTo>
                  <a:pt x="2965" y="1102677"/>
                  <a:pt x="1482" y="551338"/>
                  <a:pt x="0" y="0"/>
                </a:cubicBezTo>
                <a:close/>
              </a:path>
            </a:pathLst>
          </a:custGeom>
          <a:solidFill>
            <a:srgbClr val="4E67C8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矩形: 圆角 5"/>
          <p:cNvSpPr/>
          <p:nvPr/>
        </p:nvSpPr>
        <p:spPr>
          <a:xfrm rot="8231154">
            <a:off x="8633216" y="-1224188"/>
            <a:ext cx="5120203" cy="7666645"/>
          </a:xfrm>
          <a:custGeom>
            <a:avLst/>
            <a:gdLst>
              <a:gd name="connsiteX0" fmla="*/ 0 w 8024341"/>
              <a:gd name="connsiteY0" fmla="*/ 1337417 h 8559690"/>
              <a:gd name="connsiteX1" fmla="*/ 1337417 w 8024341"/>
              <a:gd name="connsiteY1" fmla="*/ 0 h 8559690"/>
              <a:gd name="connsiteX2" fmla="*/ 6686924 w 8024341"/>
              <a:gd name="connsiteY2" fmla="*/ 0 h 8559690"/>
              <a:gd name="connsiteX3" fmla="*/ 8024341 w 8024341"/>
              <a:gd name="connsiteY3" fmla="*/ 1337417 h 8559690"/>
              <a:gd name="connsiteX4" fmla="*/ 8024341 w 8024341"/>
              <a:gd name="connsiteY4" fmla="*/ 7222273 h 8559690"/>
              <a:gd name="connsiteX5" fmla="*/ 6686924 w 8024341"/>
              <a:gd name="connsiteY5" fmla="*/ 8559690 h 8559690"/>
              <a:gd name="connsiteX6" fmla="*/ 1337417 w 8024341"/>
              <a:gd name="connsiteY6" fmla="*/ 8559690 h 8559690"/>
              <a:gd name="connsiteX7" fmla="*/ 0 w 8024341"/>
              <a:gd name="connsiteY7" fmla="*/ 7222273 h 8559690"/>
              <a:gd name="connsiteX8" fmla="*/ 0 w 8024341"/>
              <a:gd name="connsiteY8" fmla="*/ 1337417 h 8559690"/>
              <a:gd name="connsiteX0-1" fmla="*/ 0 w 8024341"/>
              <a:gd name="connsiteY0-2" fmla="*/ 1337417 h 8573002"/>
              <a:gd name="connsiteX1-3" fmla="*/ 1337417 w 8024341"/>
              <a:gd name="connsiteY1-4" fmla="*/ 0 h 8573002"/>
              <a:gd name="connsiteX2-5" fmla="*/ 6686924 w 8024341"/>
              <a:gd name="connsiteY2-6" fmla="*/ 0 h 8573002"/>
              <a:gd name="connsiteX3-7" fmla="*/ 8024341 w 8024341"/>
              <a:gd name="connsiteY3-8" fmla="*/ 1337417 h 8573002"/>
              <a:gd name="connsiteX4-9" fmla="*/ 8024341 w 8024341"/>
              <a:gd name="connsiteY4-10" fmla="*/ 7222273 h 8573002"/>
              <a:gd name="connsiteX5-11" fmla="*/ 6686924 w 8024341"/>
              <a:gd name="connsiteY5-12" fmla="*/ 8559690 h 8573002"/>
              <a:gd name="connsiteX6-13" fmla="*/ 5742011 w 8024341"/>
              <a:gd name="connsiteY6-14" fmla="*/ 8573002 h 8573002"/>
              <a:gd name="connsiteX7-15" fmla="*/ 1337417 w 8024341"/>
              <a:gd name="connsiteY7-16" fmla="*/ 8559690 h 8573002"/>
              <a:gd name="connsiteX8-17" fmla="*/ 0 w 8024341"/>
              <a:gd name="connsiteY8-18" fmla="*/ 7222273 h 8573002"/>
              <a:gd name="connsiteX9" fmla="*/ 0 w 8024341"/>
              <a:gd name="connsiteY9" fmla="*/ 1337417 h 8573002"/>
              <a:gd name="connsiteX0-19" fmla="*/ 0 w 8024341"/>
              <a:gd name="connsiteY0-20" fmla="*/ 1337417 h 8573002"/>
              <a:gd name="connsiteX1-21" fmla="*/ 1337417 w 8024341"/>
              <a:gd name="connsiteY1-22" fmla="*/ 0 h 8573002"/>
              <a:gd name="connsiteX2-23" fmla="*/ 6686924 w 8024341"/>
              <a:gd name="connsiteY2-24" fmla="*/ 0 h 8573002"/>
              <a:gd name="connsiteX3-25" fmla="*/ 8024341 w 8024341"/>
              <a:gd name="connsiteY3-26" fmla="*/ 1337417 h 8573002"/>
              <a:gd name="connsiteX4-27" fmla="*/ 8024341 w 8024341"/>
              <a:gd name="connsiteY4-28" fmla="*/ 7222273 h 8573002"/>
              <a:gd name="connsiteX5-29" fmla="*/ 6686924 w 8024341"/>
              <a:gd name="connsiteY5-30" fmla="*/ 8559690 h 8573002"/>
              <a:gd name="connsiteX6-31" fmla="*/ 5742011 w 8024341"/>
              <a:gd name="connsiteY6-32" fmla="*/ 8573002 h 8573002"/>
              <a:gd name="connsiteX7-33" fmla="*/ 1337417 w 8024341"/>
              <a:gd name="connsiteY7-34" fmla="*/ 8559690 h 8573002"/>
              <a:gd name="connsiteX8-35" fmla="*/ 0 w 8024341"/>
              <a:gd name="connsiteY8-36" fmla="*/ 7222273 h 8573002"/>
              <a:gd name="connsiteX9-37" fmla="*/ 21651 w 8024341"/>
              <a:gd name="connsiteY9-38" fmla="*/ 2928083 h 8573002"/>
              <a:gd name="connsiteX10" fmla="*/ 0 w 8024341"/>
              <a:gd name="connsiteY10" fmla="*/ 1337417 h 8573002"/>
              <a:gd name="connsiteX0-39" fmla="*/ 0 w 8024341"/>
              <a:gd name="connsiteY0-40" fmla="*/ 7222273 h 8651130"/>
              <a:gd name="connsiteX1-41" fmla="*/ 21651 w 8024341"/>
              <a:gd name="connsiteY1-42" fmla="*/ 2928083 h 8651130"/>
              <a:gd name="connsiteX2-43" fmla="*/ 0 w 8024341"/>
              <a:gd name="connsiteY2-44" fmla="*/ 1337417 h 8651130"/>
              <a:gd name="connsiteX3-45" fmla="*/ 1337417 w 8024341"/>
              <a:gd name="connsiteY3-46" fmla="*/ 0 h 8651130"/>
              <a:gd name="connsiteX4-47" fmla="*/ 6686924 w 8024341"/>
              <a:gd name="connsiteY4-48" fmla="*/ 0 h 8651130"/>
              <a:gd name="connsiteX5-49" fmla="*/ 8024341 w 8024341"/>
              <a:gd name="connsiteY5-50" fmla="*/ 1337417 h 8651130"/>
              <a:gd name="connsiteX6-51" fmla="*/ 8024341 w 8024341"/>
              <a:gd name="connsiteY6-52" fmla="*/ 7222273 h 8651130"/>
              <a:gd name="connsiteX7-53" fmla="*/ 6686924 w 8024341"/>
              <a:gd name="connsiteY7-54" fmla="*/ 8559690 h 8651130"/>
              <a:gd name="connsiteX8-55" fmla="*/ 5742011 w 8024341"/>
              <a:gd name="connsiteY8-56" fmla="*/ 8573002 h 8651130"/>
              <a:gd name="connsiteX9-57" fmla="*/ 1428857 w 8024341"/>
              <a:gd name="connsiteY9-58" fmla="*/ 8651130 h 8651130"/>
              <a:gd name="connsiteX0-59" fmla="*/ 21651 w 8024341"/>
              <a:gd name="connsiteY0-60" fmla="*/ 2928083 h 8651130"/>
              <a:gd name="connsiteX1-61" fmla="*/ 0 w 8024341"/>
              <a:gd name="connsiteY1-62" fmla="*/ 1337417 h 8651130"/>
              <a:gd name="connsiteX2-63" fmla="*/ 1337417 w 8024341"/>
              <a:gd name="connsiteY2-64" fmla="*/ 0 h 8651130"/>
              <a:gd name="connsiteX3-65" fmla="*/ 6686924 w 8024341"/>
              <a:gd name="connsiteY3-66" fmla="*/ 0 h 8651130"/>
              <a:gd name="connsiteX4-67" fmla="*/ 8024341 w 8024341"/>
              <a:gd name="connsiteY4-68" fmla="*/ 1337417 h 8651130"/>
              <a:gd name="connsiteX5-69" fmla="*/ 8024341 w 8024341"/>
              <a:gd name="connsiteY5-70" fmla="*/ 7222273 h 8651130"/>
              <a:gd name="connsiteX6-71" fmla="*/ 6686924 w 8024341"/>
              <a:gd name="connsiteY6-72" fmla="*/ 8559690 h 8651130"/>
              <a:gd name="connsiteX7-73" fmla="*/ 5742011 w 8024341"/>
              <a:gd name="connsiteY7-74" fmla="*/ 8573002 h 8651130"/>
              <a:gd name="connsiteX8-75" fmla="*/ 1428857 w 8024341"/>
              <a:gd name="connsiteY8-76" fmla="*/ 8651130 h 8651130"/>
              <a:gd name="connsiteX0-77" fmla="*/ 21651 w 8024341"/>
              <a:gd name="connsiteY0-78" fmla="*/ 2928083 h 8573002"/>
              <a:gd name="connsiteX1-79" fmla="*/ 0 w 8024341"/>
              <a:gd name="connsiteY1-80" fmla="*/ 1337417 h 8573002"/>
              <a:gd name="connsiteX2-81" fmla="*/ 1337417 w 8024341"/>
              <a:gd name="connsiteY2-82" fmla="*/ 0 h 8573002"/>
              <a:gd name="connsiteX3-83" fmla="*/ 6686924 w 8024341"/>
              <a:gd name="connsiteY3-84" fmla="*/ 0 h 8573002"/>
              <a:gd name="connsiteX4-85" fmla="*/ 8024341 w 8024341"/>
              <a:gd name="connsiteY4-86" fmla="*/ 1337417 h 8573002"/>
              <a:gd name="connsiteX5-87" fmla="*/ 8024341 w 8024341"/>
              <a:gd name="connsiteY5-88" fmla="*/ 7222273 h 8573002"/>
              <a:gd name="connsiteX6-89" fmla="*/ 6686924 w 8024341"/>
              <a:gd name="connsiteY6-90" fmla="*/ 8559690 h 8573002"/>
              <a:gd name="connsiteX7-91" fmla="*/ 5742011 w 8024341"/>
              <a:gd name="connsiteY7-92" fmla="*/ 8573002 h 8573002"/>
              <a:gd name="connsiteX0-93" fmla="*/ 0 w 8194663"/>
              <a:gd name="connsiteY0-94" fmla="*/ 3114594 h 8573002"/>
              <a:gd name="connsiteX1-95" fmla="*/ 170322 w 8194663"/>
              <a:gd name="connsiteY1-96" fmla="*/ 1337417 h 8573002"/>
              <a:gd name="connsiteX2-97" fmla="*/ 1507739 w 8194663"/>
              <a:gd name="connsiteY2-98" fmla="*/ 0 h 8573002"/>
              <a:gd name="connsiteX3-99" fmla="*/ 6857246 w 8194663"/>
              <a:gd name="connsiteY3-100" fmla="*/ 0 h 8573002"/>
              <a:gd name="connsiteX4-101" fmla="*/ 8194663 w 8194663"/>
              <a:gd name="connsiteY4-102" fmla="*/ 1337417 h 8573002"/>
              <a:gd name="connsiteX5-103" fmla="*/ 8194663 w 8194663"/>
              <a:gd name="connsiteY5-104" fmla="*/ 7222273 h 8573002"/>
              <a:gd name="connsiteX6-105" fmla="*/ 6857246 w 8194663"/>
              <a:gd name="connsiteY6-106" fmla="*/ 8559690 h 8573002"/>
              <a:gd name="connsiteX7-107" fmla="*/ 5912333 w 8194663"/>
              <a:gd name="connsiteY7-108" fmla="*/ 8573002 h 8573002"/>
              <a:gd name="connsiteX0-109" fmla="*/ 0 w 8146101"/>
              <a:gd name="connsiteY0-110" fmla="*/ 3082877 h 8573002"/>
              <a:gd name="connsiteX1-111" fmla="*/ 121760 w 8146101"/>
              <a:gd name="connsiteY1-112" fmla="*/ 1337417 h 8573002"/>
              <a:gd name="connsiteX2-113" fmla="*/ 1459177 w 8146101"/>
              <a:gd name="connsiteY2-114" fmla="*/ 0 h 8573002"/>
              <a:gd name="connsiteX3-115" fmla="*/ 6808684 w 8146101"/>
              <a:gd name="connsiteY3-116" fmla="*/ 0 h 8573002"/>
              <a:gd name="connsiteX4-117" fmla="*/ 8146101 w 8146101"/>
              <a:gd name="connsiteY4-118" fmla="*/ 1337417 h 8573002"/>
              <a:gd name="connsiteX5-119" fmla="*/ 8146101 w 8146101"/>
              <a:gd name="connsiteY5-120" fmla="*/ 7222273 h 8573002"/>
              <a:gd name="connsiteX6-121" fmla="*/ 6808684 w 8146101"/>
              <a:gd name="connsiteY6-122" fmla="*/ 8559690 h 8573002"/>
              <a:gd name="connsiteX7-123" fmla="*/ 5863771 w 8146101"/>
              <a:gd name="connsiteY7-124" fmla="*/ 8573002 h 8573002"/>
              <a:gd name="connsiteX0-125" fmla="*/ 0 w 8174783"/>
              <a:gd name="connsiteY0-126" fmla="*/ 3113836 h 8573002"/>
              <a:gd name="connsiteX1-127" fmla="*/ 150442 w 8174783"/>
              <a:gd name="connsiteY1-128" fmla="*/ 1337417 h 8573002"/>
              <a:gd name="connsiteX2-129" fmla="*/ 1487859 w 8174783"/>
              <a:gd name="connsiteY2-130" fmla="*/ 0 h 8573002"/>
              <a:gd name="connsiteX3-131" fmla="*/ 6837366 w 8174783"/>
              <a:gd name="connsiteY3-132" fmla="*/ 0 h 8573002"/>
              <a:gd name="connsiteX4-133" fmla="*/ 8174783 w 8174783"/>
              <a:gd name="connsiteY4-134" fmla="*/ 1337417 h 8573002"/>
              <a:gd name="connsiteX5-135" fmla="*/ 8174783 w 8174783"/>
              <a:gd name="connsiteY5-136" fmla="*/ 7222273 h 8573002"/>
              <a:gd name="connsiteX6-137" fmla="*/ 6837366 w 8174783"/>
              <a:gd name="connsiteY6-138" fmla="*/ 8559690 h 8573002"/>
              <a:gd name="connsiteX7-139" fmla="*/ 5892453 w 8174783"/>
              <a:gd name="connsiteY7-140" fmla="*/ 8573002 h 8573002"/>
              <a:gd name="connsiteX0-141" fmla="*/ 0 w 8174783"/>
              <a:gd name="connsiteY0-142" fmla="*/ 3113836 h 8573002"/>
              <a:gd name="connsiteX1-143" fmla="*/ 150442 w 8174783"/>
              <a:gd name="connsiteY1-144" fmla="*/ 1337417 h 8573002"/>
              <a:gd name="connsiteX2-145" fmla="*/ 1487859 w 8174783"/>
              <a:gd name="connsiteY2-146" fmla="*/ 0 h 8573002"/>
              <a:gd name="connsiteX3-147" fmla="*/ 8174783 w 8174783"/>
              <a:gd name="connsiteY3-148" fmla="*/ 1337417 h 8573002"/>
              <a:gd name="connsiteX4-149" fmla="*/ 8174783 w 8174783"/>
              <a:gd name="connsiteY4-150" fmla="*/ 7222273 h 8573002"/>
              <a:gd name="connsiteX5-151" fmla="*/ 6837366 w 8174783"/>
              <a:gd name="connsiteY5-152" fmla="*/ 8559690 h 8573002"/>
              <a:gd name="connsiteX6-153" fmla="*/ 5892453 w 8174783"/>
              <a:gd name="connsiteY6-154" fmla="*/ 8573002 h 8573002"/>
              <a:gd name="connsiteX0-155" fmla="*/ 0 w 8174783"/>
              <a:gd name="connsiteY0-156" fmla="*/ 3113836 h 8573002"/>
              <a:gd name="connsiteX1-157" fmla="*/ 150442 w 8174783"/>
              <a:gd name="connsiteY1-158" fmla="*/ 1337417 h 8573002"/>
              <a:gd name="connsiteX2-159" fmla="*/ 1487859 w 8174783"/>
              <a:gd name="connsiteY2-160" fmla="*/ 0 h 8573002"/>
              <a:gd name="connsiteX3-161" fmla="*/ 7481949 w 8174783"/>
              <a:gd name="connsiteY3-162" fmla="*/ 1185743 h 8573002"/>
              <a:gd name="connsiteX4-163" fmla="*/ 8174783 w 8174783"/>
              <a:gd name="connsiteY4-164" fmla="*/ 1337417 h 8573002"/>
              <a:gd name="connsiteX5-165" fmla="*/ 8174783 w 8174783"/>
              <a:gd name="connsiteY5-166" fmla="*/ 7222273 h 8573002"/>
              <a:gd name="connsiteX6-167" fmla="*/ 6837366 w 8174783"/>
              <a:gd name="connsiteY6-168" fmla="*/ 8559690 h 8573002"/>
              <a:gd name="connsiteX7-169" fmla="*/ 5892453 w 8174783"/>
              <a:gd name="connsiteY7-170" fmla="*/ 8573002 h 8573002"/>
              <a:gd name="connsiteX0-171" fmla="*/ 0 w 8174783"/>
              <a:gd name="connsiteY0-172" fmla="*/ 3113836 h 8573002"/>
              <a:gd name="connsiteX1-173" fmla="*/ 150442 w 8174783"/>
              <a:gd name="connsiteY1-174" fmla="*/ 1337417 h 8573002"/>
              <a:gd name="connsiteX2-175" fmla="*/ 1487859 w 8174783"/>
              <a:gd name="connsiteY2-176" fmla="*/ 0 h 8573002"/>
              <a:gd name="connsiteX3-177" fmla="*/ 7759969 w 8174783"/>
              <a:gd name="connsiteY3-178" fmla="*/ 906357 h 8573002"/>
              <a:gd name="connsiteX4-179" fmla="*/ 8174783 w 8174783"/>
              <a:gd name="connsiteY4-180" fmla="*/ 1337417 h 8573002"/>
              <a:gd name="connsiteX5-181" fmla="*/ 8174783 w 8174783"/>
              <a:gd name="connsiteY5-182" fmla="*/ 7222273 h 8573002"/>
              <a:gd name="connsiteX6-183" fmla="*/ 6837366 w 8174783"/>
              <a:gd name="connsiteY6-184" fmla="*/ 8559690 h 8573002"/>
              <a:gd name="connsiteX7-185" fmla="*/ 5892453 w 8174783"/>
              <a:gd name="connsiteY7-186" fmla="*/ 8573002 h 8573002"/>
              <a:gd name="connsiteX0-187" fmla="*/ 1317809 w 8024341"/>
              <a:gd name="connsiteY0-188" fmla="*/ 1156464 h 8573002"/>
              <a:gd name="connsiteX1-189" fmla="*/ 0 w 8024341"/>
              <a:gd name="connsiteY1-190" fmla="*/ 1337417 h 8573002"/>
              <a:gd name="connsiteX2-191" fmla="*/ 1337417 w 8024341"/>
              <a:gd name="connsiteY2-192" fmla="*/ 0 h 8573002"/>
              <a:gd name="connsiteX3-193" fmla="*/ 7609527 w 8024341"/>
              <a:gd name="connsiteY3-194" fmla="*/ 906357 h 8573002"/>
              <a:gd name="connsiteX4-195" fmla="*/ 8024341 w 8024341"/>
              <a:gd name="connsiteY4-196" fmla="*/ 1337417 h 8573002"/>
              <a:gd name="connsiteX5-197" fmla="*/ 8024341 w 8024341"/>
              <a:gd name="connsiteY5-198" fmla="*/ 7222273 h 8573002"/>
              <a:gd name="connsiteX6-199" fmla="*/ 6686924 w 8024341"/>
              <a:gd name="connsiteY6-200" fmla="*/ 8559690 h 8573002"/>
              <a:gd name="connsiteX7-201" fmla="*/ 5742011 w 8024341"/>
              <a:gd name="connsiteY7-202" fmla="*/ 8573002 h 8573002"/>
              <a:gd name="connsiteX0-203" fmla="*/ 3019172 w 8024341"/>
              <a:gd name="connsiteY0-204" fmla="*/ 6088735 h 8573002"/>
              <a:gd name="connsiteX1-205" fmla="*/ 0 w 8024341"/>
              <a:gd name="connsiteY1-206" fmla="*/ 1337417 h 8573002"/>
              <a:gd name="connsiteX2-207" fmla="*/ 1337417 w 8024341"/>
              <a:gd name="connsiteY2-208" fmla="*/ 0 h 8573002"/>
              <a:gd name="connsiteX3-209" fmla="*/ 7609527 w 8024341"/>
              <a:gd name="connsiteY3-210" fmla="*/ 906357 h 8573002"/>
              <a:gd name="connsiteX4-211" fmla="*/ 8024341 w 8024341"/>
              <a:gd name="connsiteY4-212" fmla="*/ 1337417 h 8573002"/>
              <a:gd name="connsiteX5-213" fmla="*/ 8024341 w 8024341"/>
              <a:gd name="connsiteY5-214" fmla="*/ 7222273 h 8573002"/>
              <a:gd name="connsiteX6-215" fmla="*/ 6686924 w 8024341"/>
              <a:gd name="connsiteY6-216" fmla="*/ 8559690 h 8573002"/>
              <a:gd name="connsiteX7-217" fmla="*/ 5742011 w 8024341"/>
              <a:gd name="connsiteY7-218" fmla="*/ 8573002 h 8573002"/>
              <a:gd name="connsiteX0-219" fmla="*/ 3019172 w 8024341"/>
              <a:gd name="connsiteY0-220" fmla="*/ 5290748 h 7775015"/>
              <a:gd name="connsiteX1-221" fmla="*/ 0 w 8024341"/>
              <a:gd name="connsiteY1-222" fmla="*/ 539430 h 7775015"/>
              <a:gd name="connsiteX2-223" fmla="*/ 7609527 w 8024341"/>
              <a:gd name="connsiteY2-224" fmla="*/ 108370 h 7775015"/>
              <a:gd name="connsiteX3-225" fmla="*/ 8024341 w 8024341"/>
              <a:gd name="connsiteY3-226" fmla="*/ 539430 h 7775015"/>
              <a:gd name="connsiteX4-227" fmla="*/ 8024341 w 8024341"/>
              <a:gd name="connsiteY4-228" fmla="*/ 6424286 h 7775015"/>
              <a:gd name="connsiteX5-229" fmla="*/ 6686924 w 8024341"/>
              <a:gd name="connsiteY5-230" fmla="*/ 7761703 h 7775015"/>
              <a:gd name="connsiteX6-231" fmla="*/ 5742011 w 8024341"/>
              <a:gd name="connsiteY6-232" fmla="*/ 7775015 h 7775015"/>
              <a:gd name="connsiteX0-233" fmla="*/ 0 w 5005169"/>
              <a:gd name="connsiteY0-234" fmla="*/ 5182378 h 7666645"/>
              <a:gd name="connsiteX1-235" fmla="*/ 4590355 w 5005169"/>
              <a:gd name="connsiteY1-236" fmla="*/ 0 h 7666645"/>
              <a:gd name="connsiteX2-237" fmla="*/ 5005169 w 5005169"/>
              <a:gd name="connsiteY2-238" fmla="*/ 431060 h 7666645"/>
              <a:gd name="connsiteX3-239" fmla="*/ 5005169 w 5005169"/>
              <a:gd name="connsiteY3-240" fmla="*/ 6315916 h 7666645"/>
              <a:gd name="connsiteX4-241" fmla="*/ 3667752 w 5005169"/>
              <a:gd name="connsiteY4-242" fmla="*/ 7653333 h 7666645"/>
              <a:gd name="connsiteX5-243" fmla="*/ 2722839 w 5005169"/>
              <a:gd name="connsiteY5-244" fmla="*/ 7666645 h 7666645"/>
              <a:gd name="connsiteX0-245" fmla="*/ 0 w 5070122"/>
              <a:gd name="connsiteY0-246" fmla="*/ 5045493 h 7666645"/>
              <a:gd name="connsiteX1-247" fmla="*/ 4655308 w 5070122"/>
              <a:gd name="connsiteY1-248" fmla="*/ 0 h 7666645"/>
              <a:gd name="connsiteX2-249" fmla="*/ 5070122 w 5070122"/>
              <a:gd name="connsiteY2-250" fmla="*/ 431060 h 7666645"/>
              <a:gd name="connsiteX3-251" fmla="*/ 5070122 w 5070122"/>
              <a:gd name="connsiteY3-252" fmla="*/ 6315916 h 7666645"/>
              <a:gd name="connsiteX4-253" fmla="*/ 3732705 w 5070122"/>
              <a:gd name="connsiteY4-254" fmla="*/ 7653333 h 7666645"/>
              <a:gd name="connsiteX5-255" fmla="*/ 2787792 w 5070122"/>
              <a:gd name="connsiteY5-256" fmla="*/ 7666645 h 7666645"/>
              <a:gd name="connsiteX0-257" fmla="*/ 0 w 5138565"/>
              <a:gd name="connsiteY0-258" fmla="*/ 5077969 h 7666645"/>
              <a:gd name="connsiteX1-259" fmla="*/ 4723751 w 5138565"/>
              <a:gd name="connsiteY1-260" fmla="*/ 0 h 7666645"/>
              <a:gd name="connsiteX2-261" fmla="*/ 5138565 w 5138565"/>
              <a:gd name="connsiteY2-262" fmla="*/ 431060 h 7666645"/>
              <a:gd name="connsiteX3-263" fmla="*/ 5138565 w 5138565"/>
              <a:gd name="connsiteY3-264" fmla="*/ 6315916 h 7666645"/>
              <a:gd name="connsiteX4-265" fmla="*/ 3801148 w 5138565"/>
              <a:gd name="connsiteY4-266" fmla="*/ 7653333 h 7666645"/>
              <a:gd name="connsiteX5-267" fmla="*/ 2856235 w 5138565"/>
              <a:gd name="connsiteY5-268" fmla="*/ 7666645 h 7666645"/>
              <a:gd name="connsiteX0-269" fmla="*/ 0 w 5120203"/>
              <a:gd name="connsiteY0-270" fmla="*/ 5037450 h 7666645"/>
              <a:gd name="connsiteX1-271" fmla="*/ 4705389 w 5120203"/>
              <a:gd name="connsiteY1-272" fmla="*/ 0 h 7666645"/>
              <a:gd name="connsiteX2-273" fmla="*/ 5120203 w 5120203"/>
              <a:gd name="connsiteY2-274" fmla="*/ 431060 h 7666645"/>
              <a:gd name="connsiteX3-275" fmla="*/ 5120203 w 5120203"/>
              <a:gd name="connsiteY3-276" fmla="*/ 6315916 h 7666645"/>
              <a:gd name="connsiteX4-277" fmla="*/ 3782786 w 5120203"/>
              <a:gd name="connsiteY4-278" fmla="*/ 7653333 h 7666645"/>
              <a:gd name="connsiteX5-279" fmla="*/ 2837873 w 5120203"/>
              <a:gd name="connsiteY5-280" fmla="*/ 7666645 h 766664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5120203" h="7666645">
                <a:moveTo>
                  <a:pt x="0" y="5037450"/>
                </a:moveTo>
                <a:lnTo>
                  <a:pt x="4705389" y="0"/>
                </a:lnTo>
                <a:lnTo>
                  <a:pt x="5120203" y="431060"/>
                </a:lnTo>
                <a:lnTo>
                  <a:pt x="5120203" y="6315916"/>
                </a:lnTo>
                <a:cubicBezTo>
                  <a:pt x="5120203" y="7054551"/>
                  <a:pt x="4521421" y="7653333"/>
                  <a:pt x="3782786" y="7653333"/>
                </a:cubicBezTo>
                <a:lnTo>
                  <a:pt x="2837873" y="7666645"/>
                </a:lnTo>
              </a:path>
            </a:pathLst>
          </a:custGeom>
          <a:solidFill>
            <a:srgbClr val="5DCEAF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5ECCF3">
                  <a:lumMod val="60000"/>
                  <a:lumOff val="40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4677546"/>
            <a:ext cx="10058400" cy="2188894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026" t="66827"/>
          <a:stretch>
            <a:fillRect/>
          </a:stretch>
        </p:blipFill>
        <p:spPr>
          <a:xfrm>
            <a:off x="5880295" y="4774338"/>
            <a:ext cx="6309603" cy="210569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5"/>
          <a:srcRect l="6847" t="12150" r="3418" b="7071"/>
          <a:stretch>
            <a:fillRect/>
          </a:stretch>
        </p:blipFill>
        <p:spPr>
          <a:xfrm>
            <a:off x="239810" y="199176"/>
            <a:ext cx="4403969" cy="7190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矩形: 圆角 3"/>
          <p:cNvSpPr/>
          <p:nvPr userDrawn="1"/>
        </p:nvSpPr>
        <p:spPr>
          <a:xfrm rot="2586612">
            <a:off x="281030" y="316048"/>
            <a:ext cx="558898" cy="558898"/>
          </a:xfrm>
          <a:prstGeom prst="roundRect">
            <a:avLst>
              <a:gd name="adj" fmla="val 137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6"/>
          <p:cNvSpPr/>
          <p:nvPr userDrawn="1"/>
        </p:nvSpPr>
        <p:spPr>
          <a:xfrm rot="7910967">
            <a:off x="671616" y="-307053"/>
            <a:ext cx="708147" cy="764307"/>
          </a:xfrm>
          <a:custGeom>
            <a:avLst/>
            <a:gdLst>
              <a:gd name="connsiteX0" fmla="*/ 0 w 716505"/>
              <a:gd name="connsiteY0" fmla="*/ 119420 h 764307"/>
              <a:gd name="connsiteX1" fmla="*/ 119420 w 716505"/>
              <a:gd name="connsiteY1" fmla="*/ 0 h 764307"/>
              <a:gd name="connsiteX2" fmla="*/ 597085 w 716505"/>
              <a:gd name="connsiteY2" fmla="*/ 0 h 764307"/>
              <a:gd name="connsiteX3" fmla="*/ 716505 w 716505"/>
              <a:gd name="connsiteY3" fmla="*/ 119420 h 764307"/>
              <a:gd name="connsiteX4" fmla="*/ 716505 w 716505"/>
              <a:gd name="connsiteY4" fmla="*/ 644887 h 764307"/>
              <a:gd name="connsiteX5" fmla="*/ 597085 w 716505"/>
              <a:gd name="connsiteY5" fmla="*/ 764307 h 764307"/>
              <a:gd name="connsiteX6" fmla="*/ 119420 w 716505"/>
              <a:gd name="connsiteY6" fmla="*/ 764307 h 764307"/>
              <a:gd name="connsiteX7" fmla="*/ 0 w 716505"/>
              <a:gd name="connsiteY7" fmla="*/ 644887 h 764307"/>
              <a:gd name="connsiteX8" fmla="*/ 0 w 716505"/>
              <a:gd name="connsiteY8" fmla="*/ 119420 h 764307"/>
              <a:gd name="connsiteX0-1" fmla="*/ 0 w 716505"/>
              <a:gd name="connsiteY0-2" fmla="*/ 119420 h 764307"/>
              <a:gd name="connsiteX1-3" fmla="*/ 119420 w 716505"/>
              <a:gd name="connsiteY1-4" fmla="*/ 0 h 764307"/>
              <a:gd name="connsiteX2-5" fmla="*/ 597085 w 716505"/>
              <a:gd name="connsiteY2-6" fmla="*/ 0 h 764307"/>
              <a:gd name="connsiteX3-7" fmla="*/ 716505 w 716505"/>
              <a:gd name="connsiteY3-8" fmla="*/ 119420 h 764307"/>
              <a:gd name="connsiteX4-9" fmla="*/ 716505 w 716505"/>
              <a:gd name="connsiteY4-10" fmla="*/ 644887 h 764307"/>
              <a:gd name="connsiteX5-11" fmla="*/ 597085 w 716505"/>
              <a:gd name="connsiteY5-12" fmla="*/ 764307 h 764307"/>
              <a:gd name="connsiteX6-13" fmla="*/ 119420 w 716505"/>
              <a:gd name="connsiteY6-14" fmla="*/ 764307 h 764307"/>
              <a:gd name="connsiteX7-15" fmla="*/ 0 w 716505"/>
              <a:gd name="connsiteY7-16" fmla="*/ 119420 h 764307"/>
              <a:gd name="connsiteX0-17" fmla="*/ 0 w 716505"/>
              <a:gd name="connsiteY0-18" fmla="*/ 119420 h 764307"/>
              <a:gd name="connsiteX1-19" fmla="*/ 119420 w 716505"/>
              <a:gd name="connsiteY1-20" fmla="*/ 0 h 764307"/>
              <a:gd name="connsiteX2-21" fmla="*/ 597085 w 716505"/>
              <a:gd name="connsiteY2-22" fmla="*/ 0 h 764307"/>
              <a:gd name="connsiteX3-23" fmla="*/ 716505 w 716505"/>
              <a:gd name="connsiteY3-24" fmla="*/ 119420 h 764307"/>
              <a:gd name="connsiteX4-25" fmla="*/ 716505 w 716505"/>
              <a:gd name="connsiteY4-26" fmla="*/ 644887 h 764307"/>
              <a:gd name="connsiteX5-27" fmla="*/ 597085 w 716505"/>
              <a:gd name="connsiteY5-28" fmla="*/ 764307 h 764307"/>
              <a:gd name="connsiteX6-29" fmla="*/ 0 w 716505"/>
              <a:gd name="connsiteY6-30" fmla="*/ 119420 h 764307"/>
              <a:gd name="connsiteX0-31" fmla="*/ 0 w 708147"/>
              <a:gd name="connsiteY0-32" fmla="*/ 111935 h 764307"/>
              <a:gd name="connsiteX1-33" fmla="*/ 111062 w 708147"/>
              <a:gd name="connsiteY1-34" fmla="*/ 0 h 764307"/>
              <a:gd name="connsiteX2-35" fmla="*/ 588727 w 708147"/>
              <a:gd name="connsiteY2-36" fmla="*/ 0 h 764307"/>
              <a:gd name="connsiteX3-37" fmla="*/ 708147 w 708147"/>
              <a:gd name="connsiteY3-38" fmla="*/ 119420 h 764307"/>
              <a:gd name="connsiteX4-39" fmla="*/ 708147 w 708147"/>
              <a:gd name="connsiteY4-40" fmla="*/ 644887 h 764307"/>
              <a:gd name="connsiteX5-41" fmla="*/ 588727 w 708147"/>
              <a:gd name="connsiteY5-42" fmla="*/ 764307 h 764307"/>
              <a:gd name="connsiteX6-43" fmla="*/ 0 w 708147"/>
              <a:gd name="connsiteY6-44" fmla="*/ 111935 h 764307"/>
              <a:gd name="connsiteX0-45" fmla="*/ 0 w 708147"/>
              <a:gd name="connsiteY0-46" fmla="*/ 111935 h 764307"/>
              <a:gd name="connsiteX1-47" fmla="*/ 111062 w 708147"/>
              <a:gd name="connsiteY1-48" fmla="*/ 0 h 764307"/>
              <a:gd name="connsiteX2-49" fmla="*/ 588727 w 708147"/>
              <a:gd name="connsiteY2-50" fmla="*/ 0 h 764307"/>
              <a:gd name="connsiteX3-51" fmla="*/ 708147 w 708147"/>
              <a:gd name="connsiteY3-52" fmla="*/ 119420 h 764307"/>
              <a:gd name="connsiteX4-53" fmla="*/ 708147 w 708147"/>
              <a:gd name="connsiteY4-54" fmla="*/ 644887 h 764307"/>
              <a:gd name="connsiteX5-55" fmla="*/ 588727 w 708147"/>
              <a:gd name="connsiteY5-56" fmla="*/ 764307 h 764307"/>
              <a:gd name="connsiteX6-57" fmla="*/ 0 w 708147"/>
              <a:gd name="connsiteY6-58" fmla="*/ 111935 h 764307"/>
              <a:gd name="connsiteX0-59" fmla="*/ 0 w 708147"/>
              <a:gd name="connsiteY0-60" fmla="*/ 111935 h 764307"/>
              <a:gd name="connsiteX1-61" fmla="*/ 111062 w 708147"/>
              <a:gd name="connsiteY1-62" fmla="*/ 0 h 764307"/>
              <a:gd name="connsiteX2-63" fmla="*/ 588727 w 708147"/>
              <a:gd name="connsiteY2-64" fmla="*/ 0 h 764307"/>
              <a:gd name="connsiteX3-65" fmla="*/ 708147 w 708147"/>
              <a:gd name="connsiteY3-66" fmla="*/ 119420 h 764307"/>
              <a:gd name="connsiteX4-67" fmla="*/ 708147 w 708147"/>
              <a:gd name="connsiteY4-68" fmla="*/ 644887 h 764307"/>
              <a:gd name="connsiteX5-69" fmla="*/ 588727 w 708147"/>
              <a:gd name="connsiteY5-70" fmla="*/ 764307 h 764307"/>
              <a:gd name="connsiteX6-71" fmla="*/ 0 w 708147"/>
              <a:gd name="connsiteY6-72" fmla="*/ 111935 h 7643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708147" h="764307">
                <a:moveTo>
                  <a:pt x="0" y="111935"/>
                </a:moveTo>
                <a:cubicBezTo>
                  <a:pt x="0" y="45981"/>
                  <a:pt x="45108" y="0"/>
                  <a:pt x="111062" y="0"/>
                </a:cubicBezTo>
                <a:lnTo>
                  <a:pt x="588727" y="0"/>
                </a:lnTo>
                <a:cubicBezTo>
                  <a:pt x="654681" y="0"/>
                  <a:pt x="708147" y="53466"/>
                  <a:pt x="708147" y="119420"/>
                </a:cubicBezTo>
                <a:lnTo>
                  <a:pt x="708147" y="644887"/>
                </a:lnTo>
                <a:cubicBezTo>
                  <a:pt x="708147" y="710841"/>
                  <a:pt x="654681" y="764307"/>
                  <a:pt x="588727" y="764307"/>
                </a:cubicBezTo>
                <a:cubicBezTo>
                  <a:pt x="386871" y="540582"/>
                  <a:pt x="478818" y="644888"/>
                  <a:pt x="0" y="111935"/>
                </a:cubicBezTo>
                <a:close/>
              </a:path>
            </a:pathLst>
          </a:custGeom>
          <a:solidFill>
            <a:srgbClr val="5DCEAF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矩形: 圆角 8"/>
          <p:cNvSpPr/>
          <p:nvPr userDrawn="1"/>
        </p:nvSpPr>
        <p:spPr>
          <a:xfrm rot="2711003">
            <a:off x="-173387" y="-31420"/>
            <a:ext cx="469451" cy="590074"/>
          </a:xfrm>
          <a:custGeom>
            <a:avLst/>
            <a:gdLst>
              <a:gd name="connsiteX0" fmla="*/ 0 w 597488"/>
              <a:gd name="connsiteY0" fmla="*/ 99583 h 597488"/>
              <a:gd name="connsiteX1" fmla="*/ 99583 w 597488"/>
              <a:gd name="connsiteY1" fmla="*/ 0 h 597488"/>
              <a:gd name="connsiteX2" fmla="*/ 497905 w 597488"/>
              <a:gd name="connsiteY2" fmla="*/ 0 h 597488"/>
              <a:gd name="connsiteX3" fmla="*/ 597488 w 597488"/>
              <a:gd name="connsiteY3" fmla="*/ 99583 h 597488"/>
              <a:gd name="connsiteX4" fmla="*/ 597488 w 597488"/>
              <a:gd name="connsiteY4" fmla="*/ 497905 h 597488"/>
              <a:gd name="connsiteX5" fmla="*/ 497905 w 597488"/>
              <a:gd name="connsiteY5" fmla="*/ 597488 h 597488"/>
              <a:gd name="connsiteX6" fmla="*/ 99583 w 597488"/>
              <a:gd name="connsiteY6" fmla="*/ 597488 h 597488"/>
              <a:gd name="connsiteX7" fmla="*/ 0 w 597488"/>
              <a:gd name="connsiteY7" fmla="*/ 497905 h 597488"/>
              <a:gd name="connsiteX8" fmla="*/ 0 w 597488"/>
              <a:gd name="connsiteY8" fmla="*/ 99583 h 597488"/>
              <a:gd name="connsiteX0-1" fmla="*/ 0 w 597488"/>
              <a:gd name="connsiteY0-2" fmla="*/ 99583 h 597488"/>
              <a:gd name="connsiteX1-3" fmla="*/ 99583 w 597488"/>
              <a:gd name="connsiteY1-4" fmla="*/ 0 h 597488"/>
              <a:gd name="connsiteX2-5" fmla="*/ 497905 w 597488"/>
              <a:gd name="connsiteY2-6" fmla="*/ 0 h 597488"/>
              <a:gd name="connsiteX3-7" fmla="*/ 597488 w 597488"/>
              <a:gd name="connsiteY3-8" fmla="*/ 99583 h 597488"/>
              <a:gd name="connsiteX4-9" fmla="*/ 597488 w 597488"/>
              <a:gd name="connsiteY4-10" fmla="*/ 497905 h 597488"/>
              <a:gd name="connsiteX5-11" fmla="*/ 563225 w 597488"/>
              <a:gd name="connsiteY5-12" fmla="*/ 577132 h 597488"/>
              <a:gd name="connsiteX6-13" fmla="*/ 497905 w 597488"/>
              <a:gd name="connsiteY6-14" fmla="*/ 597488 h 597488"/>
              <a:gd name="connsiteX7-15" fmla="*/ 99583 w 597488"/>
              <a:gd name="connsiteY7-16" fmla="*/ 597488 h 597488"/>
              <a:gd name="connsiteX8-17" fmla="*/ 0 w 597488"/>
              <a:gd name="connsiteY8-18" fmla="*/ 497905 h 597488"/>
              <a:gd name="connsiteX9" fmla="*/ 0 w 597488"/>
              <a:gd name="connsiteY9" fmla="*/ 99583 h 597488"/>
              <a:gd name="connsiteX0-19" fmla="*/ 0 w 597488"/>
              <a:gd name="connsiteY0-20" fmla="*/ 99583 h 597488"/>
              <a:gd name="connsiteX1-21" fmla="*/ 99583 w 597488"/>
              <a:gd name="connsiteY1-22" fmla="*/ 0 h 597488"/>
              <a:gd name="connsiteX2-23" fmla="*/ 266879 w 597488"/>
              <a:gd name="connsiteY2-24" fmla="*/ 1152 h 597488"/>
              <a:gd name="connsiteX3-25" fmla="*/ 497905 w 597488"/>
              <a:gd name="connsiteY3-26" fmla="*/ 0 h 597488"/>
              <a:gd name="connsiteX4-27" fmla="*/ 597488 w 597488"/>
              <a:gd name="connsiteY4-28" fmla="*/ 99583 h 597488"/>
              <a:gd name="connsiteX5-29" fmla="*/ 597488 w 597488"/>
              <a:gd name="connsiteY5-30" fmla="*/ 497905 h 597488"/>
              <a:gd name="connsiteX6-31" fmla="*/ 563225 w 597488"/>
              <a:gd name="connsiteY6-32" fmla="*/ 577132 h 597488"/>
              <a:gd name="connsiteX7-33" fmla="*/ 497905 w 597488"/>
              <a:gd name="connsiteY7-34" fmla="*/ 597488 h 597488"/>
              <a:gd name="connsiteX8-35" fmla="*/ 99583 w 597488"/>
              <a:gd name="connsiteY8-36" fmla="*/ 597488 h 597488"/>
              <a:gd name="connsiteX9-37" fmla="*/ 0 w 597488"/>
              <a:gd name="connsiteY9-38" fmla="*/ 497905 h 597488"/>
              <a:gd name="connsiteX10" fmla="*/ 0 w 597488"/>
              <a:gd name="connsiteY10" fmla="*/ 99583 h 597488"/>
              <a:gd name="connsiteX0-39" fmla="*/ 0 w 597488"/>
              <a:gd name="connsiteY0-40" fmla="*/ 99583 h 597488"/>
              <a:gd name="connsiteX1-41" fmla="*/ 99583 w 597488"/>
              <a:gd name="connsiteY1-42" fmla="*/ 0 h 597488"/>
              <a:gd name="connsiteX2-43" fmla="*/ 266879 w 597488"/>
              <a:gd name="connsiteY2-44" fmla="*/ 1152 h 597488"/>
              <a:gd name="connsiteX3-45" fmla="*/ 497905 w 597488"/>
              <a:gd name="connsiteY3-46" fmla="*/ 0 h 597488"/>
              <a:gd name="connsiteX4-47" fmla="*/ 597488 w 597488"/>
              <a:gd name="connsiteY4-48" fmla="*/ 99583 h 597488"/>
              <a:gd name="connsiteX5-49" fmla="*/ 597488 w 597488"/>
              <a:gd name="connsiteY5-50" fmla="*/ 497905 h 597488"/>
              <a:gd name="connsiteX6-51" fmla="*/ 563225 w 597488"/>
              <a:gd name="connsiteY6-52" fmla="*/ 577132 h 597488"/>
              <a:gd name="connsiteX7-53" fmla="*/ 497905 w 597488"/>
              <a:gd name="connsiteY7-54" fmla="*/ 597488 h 597488"/>
              <a:gd name="connsiteX8-55" fmla="*/ 99583 w 597488"/>
              <a:gd name="connsiteY8-56" fmla="*/ 597488 h 597488"/>
              <a:gd name="connsiteX9-57" fmla="*/ 0 w 597488"/>
              <a:gd name="connsiteY9-58" fmla="*/ 497905 h 597488"/>
              <a:gd name="connsiteX10-59" fmla="*/ 2747 w 597488"/>
              <a:gd name="connsiteY10-60" fmla="*/ 303216 h 597488"/>
              <a:gd name="connsiteX11" fmla="*/ 0 w 597488"/>
              <a:gd name="connsiteY11" fmla="*/ 99583 h 597488"/>
              <a:gd name="connsiteX0-61" fmla="*/ 2747 w 597488"/>
              <a:gd name="connsiteY0-62" fmla="*/ 303216 h 597488"/>
              <a:gd name="connsiteX1-63" fmla="*/ 99583 w 597488"/>
              <a:gd name="connsiteY1-64" fmla="*/ 0 h 597488"/>
              <a:gd name="connsiteX2-65" fmla="*/ 266879 w 597488"/>
              <a:gd name="connsiteY2-66" fmla="*/ 1152 h 597488"/>
              <a:gd name="connsiteX3-67" fmla="*/ 497905 w 597488"/>
              <a:gd name="connsiteY3-68" fmla="*/ 0 h 597488"/>
              <a:gd name="connsiteX4-69" fmla="*/ 597488 w 597488"/>
              <a:gd name="connsiteY4-70" fmla="*/ 99583 h 597488"/>
              <a:gd name="connsiteX5-71" fmla="*/ 597488 w 597488"/>
              <a:gd name="connsiteY5-72" fmla="*/ 497905 h 597488"/>
              <a:gd name="connsiteX6-73" fmla="*/ 563225 w 597488"/>
              <a:gd name="connsiteY6-74" fmla="*/ 577132 h 597488"/>
              <a:gd name="connsiteX7-75" fmla="*/ 497905 w 597488"/>
              <a:gd name="connsiteY7-76" fmla="*/ 597488 h 597488"/>
              <a:gd name="connsiteX8-77" fmla="*/ 99583 w 597488"/>
              <a:gd name="connsiteY8-78" fmla="*/ 597488 h 597488"/>
              <a:gd name="connsiteX9-79" fmla="*/ 0 w 597488"/>
              <a:gd name="connsiteY9-80" fmla="*/ 497905 h 597488"/>
              <a:gd name="connsiteX10-81" fmla="*/ 2747 w 597488"/>
              <a:gd name="connsiteY10-82" fmla="*/ 303216 h 597488"/>
              <a:gd name="connsiteX0-83" fmla="*/ 2747 w 597488"/>
              <a:gd name="connsiteY0-84" fmla="*/ 303216 h 597488"/>
              <a:gd name="connsiteX1-85" fmla="*/ 266879 w 597488"/>
              <a:gd name="connsiteY1-86" fmla="*/ 1152 h 597488"/>
              <a:gd name="connsiteX2-87" fmla="*/ 497905 w 597488"/>
              <a:gd name="connsiteY2-88" fmla="*/ 0 h 597488"/>
              <a:gd name="connsiteX3-89" fmla="*/ 597488 w 597488"/>
              <a:gd name="connsiteY3-90" fmla="*/ 99583 h 597488"/>
              <a:gd name="connsiteX4-91" fmla="*/ 597488 w 597488"/>
              <a:gd name="connsiteY4-92" fmla="*/ 497905 h 597488"/>
              <a:gd name="connsiteX5-93" fmla="*/ 563225 w 597488"/>
              <a:gd name="connsiteY5-94" fmla="*/ 577132 h 597488"/>
              <a:gd name="connsiteX6-95" fmla="*/ 497905 w 597488"/>
              <a:gd name="connsiteY6-96" fmla="*/ 597488 h 597488"/>
              <a:gd name="connsiteX7-97" fmla="*/ 99583 w 597488"/>
              <a:gd name="connsiteY7-98" fmla="*/ 597488 h 597488"/>
              <a:gd name="connsiteX8-99" fmla="*/ 0 w 597488"/>
              <a:gd name="connsiteY8-100" fmla="*/ 497905 h 597488"/>
              <a:gd name="connsiteX9-101" fmla="*/ 2747 w 597488"/>
              <a:gd name="connsiteY9-102" fmla="*/ 303216 h 597488"/>
              <a:gd name="connsiteX0-103" fmla="*/ 2747 w 597488"/>
              <a:gd name="connsiteY0-104" fmla="*/ 303216 h 597488"/>
              <a:gd name="connsiteX1-105" fmla="*/ 266879 w 597488"/>
              <a:gd name="connsiteY1-106" fmla="*/ 1152 h 597488"/>
              <a:gd name="connsiteX2-107" fmla="*/ 497905 w 597488"/>
              <a:gd name="connsiteY2-108" fmla="*/ 0 h 597488"/>
              <a:gd name="connsiteX3-109" fmla="*/ 597488 w 597488"/>
              <a:gd name="connsiteY3-110" fmla="*/ 99583 h 597488"/>
              <a:gd name="connsiteX4-111" fmla="*/ 597488 w 597488"/>
              <a:gd name="connsiteY4-112" fmla="*/ 497905 h 597488"/>
              <a:gd name="connsiteX5-113" fmla="*/ 563225 w 597488"/>
              <a:gd name="connsiteY5-114" fmla="*/ 577132 h 597488"/>
              <a:gd name="connsiteX6-115" fmla="*/ 497905 w 597488"/>
              <a:gd name="connsiteY6-116" fmla="*/ 597488 h 597488"/>
              <a:gd name="connsiteX7-117" fmla="*/ 99583 w 597488"/>
              <a:gd name="connsiteY7-118" fmla="*/ 597488 h 597488"/>
              <a:gd name="connsiteX8-119" fmla="*/ 0 w 597488"/>
              <a:gd name="connsiteY8-120" fmla="*/ 497905 h 597488"/>
              <a:gd name="connsiteX9-121" fmla="*/ 2747 w 597488"/>
              <a:gd name="connsiteY9-122" fmla="*/ 303216 h 597488"/>
              <a:gd name="connsiteX0-123" fmla="*/ 2747 w 597488"/>
              <a:gd name="connsiteY0-124" fmla="*/ 303216 h 597488"/>
              <a:gd name="connsiteX1-125" fmla="*/ 266879 w 597488"/>
              <a:gd name="connsiteY1-126" fmla="*/ 1152 h 597488"/>
              <a:gd name="connsiteX2-127" fmla="*/ 497905 w 597488"/>
              <a:gd name="connsiteY2-128" fmla="*/ 0 h 597488"/>
              <a:gd name="connsiteX3-129" fmla="*/ 597488 w 597488"/>
              <a:gd name="connsiteY3-130" fmla="*/ 99583 h 597488"/>
              <a:gd name="connsiteX4-131" fmla="*/ 597488 w 597488"/>
              <a:gd name="connsiteY4-132" fmla="*/ 497905 h 597488"/>
              <a:gd name="connsiteX5-133" fmla="*/ 563225 w 597488"/>
              <a:gd name="connsiteY5-134" fmla="*/ 577132 h 597488"/>
              <a:gd name="connsiteX6-135" fmla="*/ 497905 w 597488"/>
              <a:gd name="connsiteY6-136" fmla="*/ 597488 h 597488"/>
              <a:gd name="connsiteX7-137" fmla="*/ 99583 w 597488"/>
              <a:gd name="connsiteY7-138" fmla="*/ 597488 h 597488"/>
              <a:gd name="connsiteX8-139" fmla="*/ 0 w 597488"/>
              <a:gd name="connsiteY8-140" fmla="*/ 497905 h 597488"/>
              <a:gd name="connsiteX9-141" fmla="*/ 2747 w 597488"/>
              <a:gd name="connsiteY9-142" fmla="*/ 303216 h 597488"/>
              <a:gd name="connsiteX0-143" fmla="*/ 2747 w 597488"/>
              <a:gd name="connsiteY0-144" fmla="*/ 303216 h 597488"/>
              <a:gd name="connsiteX1-145" fmla="*/ 108791 w 597488"/>
              <a:gd name="connsiteY1-146" fmla="*/ 172053 h 597488"/>
              <a:gd name="connsiteX2-147" fmla="*/ 266879 w 597488"/>
              <a:gd name="connsiteY2-148" fmla="*/ 1152 h 597488"/>
              <a:gd name="connsiteX3-149" fmla="*/ 497905 w 597488"/>
              <a:gd name="connsiteY3-150" fmla="*/ 0 h 597488"/>
              <a:gd name="connsiteX4-151" fmla="*/ 597488 w 597488"/>
              <a:gd name="connsiteY4-152" fmla="*/ 99583 h 597488"/>
              <a:gd name="connsiteX5-153" fmla="*/ 597488 w 597488"/>
              <a:gd name="connsiteY5-154" fmla="*/ 497905 h 597488"/>
              <a:gd name="connsiteX6-155" fmla="*/ 563225 w 597488"/>
              <a:gd name="connsiteY6-156" fmla="*/ 577132 h 597488"/>
              <a:gd name="connsiteX7-157" fmla="*/ 497905 w 597488"/>
              <a:gd name="connsiteY7-158" fmla="*/ 597488 h 597488"/>
              <a:gd name="connsiteX8-159" fmla="*/ 99583 w 597488"/>
              <a:gd name="connsiteY8-160" fmla="*/ 597488 h 597488"/>
              <a:gd name="connsiteX9-161" fmla="*/ 0 w 597488"/>
              <a:gd name="connsiteY9-162" fmla="*/ 497905 h 597488"/>
              <a:gd name="connsiteX10-163" fmla="*/ 2747 w 597488"/>
              <a:gd name="connsiteY10-164" fmla="*/ 303216 h 597488"/>
              <a:gd name="connsiteX0-165" fmla="*/ 0 w 597488"/>
              <a:gd name="connsiteY0-166" fmla="*/ 497905 h 597488"/>
              <a:gd name="connsiteX1-167" fmla="*/ 108791 w 597488"/>
              <a:gd name="connsiteY1-168" fmla="*/ 172053 h 597488"/>
              <a:gd name="connsiteX2-169" fmla="*/ 266879 w 597488"/>
              <a:gd name="connsiteY2-170" fmla="*/ 1152 h 597488"/>
              <a:gd name="connsiteX3-171" fmla="*/ 497905 w 597488"/>
              <a:gd name="connsiteY3-172" fmla="*/ 0 h 597488"/>
              <a:gd name="connsiteX4-173" fmla="*/ 597488 w 597488"/>
              <a:gd name="connsiteY4-174" fmla="*/ 99583 h 597488"/>
              <a:gd name="connsiteX5-175" fmla="*/ 597488 w 597488"/>
              <a:gd name="connsiteY5-176" fmla="*/ 497905 h 597488"/>
              <a:gd name="connsiteX6-177" fmla="*/ 563225 w 597488"/>
              <a:gd name="connsiteY6-178" fmla="*/ 577132 h 597488"/>
              <a:gd name="connsiteX7-179" fmla="*/ 497905 w 597488"/>
              <a:gd name="connsiteY7-180" fmla="*/ 597488 h 597488"/>
              <a:gd name="connsiteX8-181" fmla="*/ 99583 w 597488"/>
              <a:gd name="connsiteY8-182" fmla="*/ 597488 h 597488"/>
              <a:gd name="connsiteX9-183" fmla="*/ 0 w 597488"/>
              <a:gd name="connsiteY9-184" fmla="*/ 497905 h 597488"/>
              <a:gd name="connsiteX0-185" fmla="*/ 32939 w 530844"/>
              <a:gd name="connsiteY0-186" fmla="*/ 597488 h 597488"/>
              <a:gd name="connsiteX1-187" fmla="*/ 42147 w 530844"/>
              <a:gd name="connsiteY1-188" fmla="*/ 172053 h 597488"/>
              <a:gd name="connsiteX2-189" fmla="*/ 200235 w 530844"/>
              <a:gd name="connsiteY2-190" fmla="*/ 1152 h 597488"/>
              <a:gd name="connsiteX3-191" fmla="*/ 431261 w 530844"/>
              <a:gd name="connsiteY3-192" fmla="*/ 0 h 597488"/>
              <a:gd name="connsiteX4-193" fmla="*/ 530844 w 530844"/>
              <a:gd name="connsiteY4-194" fmla="*/ 99583 h 597488"/>
              <a:gd name="connsiteX5-195" fmla="*/ 530844 w 530844"/>
              <a:gd name="connsiteY5-196" fmla="*/ 497905 h 597488"/>
              <a:gd name="connsiteX6-197" fmla="*/ 496581 w 530844"/>
              <a:gd name="connsiteY6-198" fmla="*/ 577132 h 597488"/>
              <a:gd name="connsiteX7-199" fmla="*/ 431261 w 530844"/>
              <a:gd name="connsiteY7-200" fmla="*/ 597488 h 597488"/>
              <a:gd name="connsiteX8-201" fmla="*/ 32939 w 530844"/>
              <a:gd name="connsiteY8-202" fmla="*/ 597488 h 597488"/>
              <a:gd name="connsiteX0-203" fmla="*/ 389114 w 488697"/>
              <a:gd name="connsiteY0-204" fmla="*/ 597488 h 597488"/>
              <a:gd name="connsiteX1-205" fmla="*/ 0 w 488697"/>
              <a:gd name="connsiteY1-206" fmla="*/ 172053 h 597488"/>
              <a:gd name="connsiteX2-207" fmla="*/ 158088 w 488697"/>
              <a:gd name="connsiteY2-208" fmla="*/ 1152 h 597488"/>
              <a:gd name="connsiteX3-209" fmla="*/ 389114 w 488697"/>
              <a:gd name="connsiteY3-210" fmla="*/ 0 h 597488"/>
              <a:gd name="connsiteX4-211" fmla="*/ 488697 w 488697"/>
              <a:gd name="connsiteY4-212" fmla="*/ 99583 h 597488"/>
              <a:gd name="connsiteX5-213" fmla="*/ 488697 w 488697"/>
              <a:gd name="connsiteY5-214" fmla="*/ 497905 h 597488"/>
              <a:gd name="connsiteX6-215" fmla="*/ 454434 w 488697"/>
              <a:gd name="connsiteY6-216" fmla="*/ 577132 h 597488"/>
              <a:gd name="connsiteX7-217" fmla="*/ 389114 w 488697"/>
              <a:gd name="connsiteY7-218" fmla="*/ 597488 h 597488"/>
              <a:gd name="connsiteX0-219" fmla="*/ 454434 w 500360"/>
              <a:gd name="connsiteY0-220" fmla="*/ 577132 h 599103"/>
              <a:gd name="connsiteX1-221" fmla="*/ 0 w 500360"/>
              <a:gd name="connsiteY1-222" fmla="*/ 172053 h 599103"/>
              <a:gd name="connsiteX2-223" fmla="*/ 158088 w 500360"/>
              <a:gd name="connsiteY2-224" fmla="*/ 1152 h 599103"/>
              <a:gd name="connsiteX3-225" fmla="*/ 389114 w 500360"/>
              <a:gd name="connsiteY3-226" fmla="*/ 0 h 599103"/>
              <a:gd name="connsiteX4-227" fmla="*/ 488697 w 500360"/>
              <a:gd name="connsiteY4-228" fmla="*/ 99583 h 599103"/>
              <a:gd name="connsiteX5-229" fmla="*/ 488697 w 500360"/>
              <a:gd name="connsiteY5-230" fmla="*/ 497905 h 599103"/>
              <a:gd name="connsiteX6-231" fmla="*/ 454434 w 500360"/>
              <a:gd name="connsiteY6-232" fmla="*/ 577132 h 599103"/>
              <a:gd name="connsiteX0-233" fmla="*/ 454434 w 500360"/>
              <a:gd name="connsiteY0-234" fmla="*/ 577132 h 599103"/>
              <a:gd name="connsiteX1-235" fmla="*/ 0 w 500360"/>
              <a:gd name="connsiteY1-236" fmla="*/ 172053 h 599103"/>
              <a:gd name="connsiteX2-237" fmla="*/ 158088 w 500360"/>
              <a:gd name="connsiteY2-238" fmla="*/ 1152 h 599103"/>
              <a:gd name="connsiteX3-239" fmla="*/ 389114 w 500360"/>
              <a:gd name="connsiteY3-240" fmla="*/ 0 h 599103"/>
              <a:gd name="connsiteX4-241" fmla="*/ 488697 w 500360"/>
              <a:gd name="connsiteY4-242" fmla="*/ 99583 h 599103"/>
              <a:gd name="connsiteX5-243" fmla="*/ 488697 w 500360"/>
              <a:gd name="connsiteY5-244" fmla="*/ 497905 h 599103"/>
              <a:gd name="connsiteX6-245" fmla="*/ 454434 w 500360"/>
              <a:gd name="connsiteY6-246" fmla="*/ 577132 h 599103"/>
              <a:gd name="connsiteX0-247" fmla="*/ 454434 w 500360"/>
              <a:gd name="connsiteY0-248" fmla="*/ 577132 h 599103"/>
              <a:gd name="connsiteX1-249" fmla="*/ 0 w 500360"/>
              <a:gd name="connsiteY1-250" fmla="*/ 172053 h 599103"/>
              <a:gd name="connsiteX2-251" fmla="*/ 158088 w 500360"/>
              <a:gd name="connsiteY2-252" fmla="*/ 1152 h 599103"/>
              <a:gd name="connsiteX3-253" fmla="*/ 389114 w 500360"/>
              <a:gd name="connsiteY3-254" fmla="*/ 0 h 599103"/>
              <a:gd name="connsiteX4-255" fmla="*/ 488697 w 500360"/>
              <a:gd name="connsiteY4-256" fmla="*/ 99583 h 599103"/>
              <a:gd name="connsiteX5-257" fmla="*/ 488697 w 500360"/>
              <a:gd name="connsiteY5-258" fmla="*/ 497905 h 599103"/>
              <a:gd name="connsiteX6-259" fmla="*/ 454434 w 500360"/>
              <a:gd name="connsiteY6-260" fmla="*/ 577132 h 599103"/>
              <a:gd name="connsiteX0-261" fmla="*/ 454434 w 500360"/>
              <a:gd name="connsiteY0-262" fmla="*/ 577132 h 599103"/>
              <a:gd name="connsiteX1-263" fmla="*/ 0 w 500360"/>
              <a:gd name="connsiteY1-264" fmla="*/ 172053 h 599103"/>
              <a:gd name="connsiteX2-265" fmla="*/ 158088 w 500360"/>
              <a:gd name="connsiteY2-266" fmla="*/ 1152 h 599103"/>
              <a:gd name="connsiteX3-267" fmla="*/ 389114 w 500360"/>
              <a:gd name="connsiteY3-268" fmla="*/ 0 h 599103"/>
              <a:gd name="connsiteX4-269" fmla="*/ 488697 w 500360"/>
              <a:gd name="connsiteY4-270" fmla="*/ 99583 h 599103"/>
              <a:gd name="connsiteX5-271" fmla="*/ 488697 w 500360"/>
              <a:gd name="connsiteY5-272" fmla="*/ 497905 h 599103"/>
              <a:gd name="connsiteX6-273" fmla="*/ 454434 w 500360"/>
              <a:gd name="connsiteY6-274" fmla="*/ 577132 h 599103"/>
              <a:gd name="connsiteX0-275" fmla="*/ 454434 w 500360"/>
              <a:gd name="connsiteY0-276" fmla="*/ 577132 h 599103"/>
              <a:gd name="connsiteX1-277" fmla="*/ 0 w 500360"/>
              <a:gd name="connsiteY1-278" fmla="*/ 172053 h 599103"/>
              <a:gd name="connsiteX2-279" fmla="*/ 158088 w 500360"/>
              <a:gd name="connsiteY2-280" fmla="*/ 1152 h 599103"/>
              <a:gd name="connsiteX3-281" fmla="*/ 389114 w 500360"/>
              <a:gd name="connsiteY3-282" fmla="*/ 0 h 599103"/>
              <a:gd name="connsiteX4-283" fmla="*/ 488697 w 500360"/>
              <a:gd name="connsiteY4-284" fmla="*/ 99583 h 599103"/>
              <a:gd name="connsiteX5-285" fmla="*/ 488697 w 500360"/>
              <a:gd name="connsiteY5-286" fmla="*/ 497905 h 599103"/>
              <a:gd name="connsiteX6-287" fmla="*/ 454434 w 500360"/>
              <a:gd name="connsiteY6-288" fmla="*/ 577132 h 599103"/>
              <a:gd name="connsiteX0-289" fmla="*/ 454434 w 488697"/>
              <a:gd name="connsiteY0-290" fmla="*/ 577132 h 579017"/>
              <a:gd name="connsiteX1-291" fmla="*/ 0 w 488697"/>
              <a:gd name="connsiteY1-292" fmla="*/ 172053 h 579017"/>
              <a:gd name="connsiteX2-293" fmla="*/ 158088 w 488697"/>
              <a:gd name="connsiteY2-294" fmla="*/ 1152 h 579017"/>
              <a:gd name="connsiteX3-295" fmla="*/ 389114 w 488697"/>
              <a:gd name="connsiteY3-296" fmla="*/ 0 h 579017"/>
              <a:gd name="connsiteX4-297" fmla="*/ 488697 w 488697"/>
              <a:gd name="connsiteY4-298" fmla="*/ 99583 h 579017"/>
              <a:gd name="connsiteX5-299" fmla="*/ 488697 w 488697"/>
              <a:gd name="connsiteY5-300" fmla="*/ 497905 h 579017"/>
              <a:gd name="connsiteX6-301" fmla="*/ 454434 w 488697"/>
              <a:gd name="connsiteY6-302" fmla="*/ 577132 h 579017"/>
              <a:gd name="connsiteX0-303" fmla="*/ 454434 w 488697"/>
              <a:gd name="connsiteY0-304" fmla="*/ 577132 h 579017"/>
              <a:gd name="connsiteX1-305" fmla="*/ 0 w 488697"/>
              <a:gd name="connsiteY1-306" fmla="*/ 172053 h 579017"/>
              <a:gd name="connsiteX2-307" fmla="*/ 158088 w 488697"/>
              <a:gd name="connsiteY2-308" fmla="*/ 1152 h 579017"/>
              <a:gd name="connsiteX3-309" fmla="*/ 389114 w 488697"/>
              <a:gd name="connsiteY3-310" fmla="*/ 0 h 579017"/>
              <a:gd name="connsiteX4-311" fmla="*/ 488697 w 488697"/>
              <a:gd name="connsiteY4-312" fmla="*/ 99583 h 579017"/>
              <a:gd name="connsiteX5-313" fmla="*/ 488697 w 488697"/>
              <a:gd name="connsiteY5-314" fmla="*/ 497905 h 579017"/>
              <a:gd name="connsiteX6-315" fmla="*/ 454434 w 488697"/>
              <a:gd name="connsiteY6-316" fmla="*/ 577132 h 579017"/>
              <a:gd name="connsiteX0-317" fmla="*/ 454434 w 488697"/>
              <a:gd name="connsiteY0-318" fmla="*/ 577132 h 579017"/>
              <a:gd name="connsiteX1-319" fmla="*/ 0 w 488697"/>
              <a:gd name="connsiteY1-320" fmla="*/ 172053 h 579017"/>
              <a:gd name="connsiteX2-321" fmla="*/ 158088 w 488697"/>
              <a:gd name="connsiteY2-322" fmla="*/ 1152 h 579017"/>
              <a:gd name="connsiteX3-323" fmla="*/ 389114 w 488697"/>
              <a:gd name="connsiteY3-324" fmla="*/ 0 h 579017"/>
              <a:gd name="connsiteX4-325" fmla="*/ 488697 w 488697"/>
              <a:gd name="connsiteY4-326" fmla="*/ 99583 h 579017"/>
              <a:gd name="connsiteX5-327" fmla="*/ 488697 w 488697"/>
              <a:gd name="connsiteY5-328" fmla="*/ 497905 h 579017"/>
              <a:gd name="connsiteX6-329" fmla="*/ 454434 w 488697"/>
              <a:gd name="connsiteY6-330" fmla="*/ 577132 h 579017"/>
              <a:gd name="connsiteX0-331" fmla="*/ 437370 w 471633"/>
              <a:gd name="connsiteY0-332" fmla="*/ 577132 h 579017"/>
              <a:gd name="connsiteX1-333" fmla="*/ 0 w 471633"/>
              <a:gd name="connsiteY1-334" fmla="*/ 165531 h 579017"/>
              <a:gd name="connsiteX2-335" fmla="*/ 141024 w 471633"/>
              <a:gd name="connsiteY2-336" fmla="*/ 1152 h 579017"/>
              <a:gd name="connsiteX3-337" fmla="*/ 372050 w 471633"/>
              <a:gd name="connsiteY3-338" fmla="*/ 0 h 579017"/>
              <a:gd name="connsiteX4-339" fmla="*/ 471633 w 471633"/>
              <a:gd name="connsiteY4-340" fmla="*/ 99583 h 579017"/>
              <a:gd name="connsiteX5-341" fmla="*/ 471633 w 471633"/>
              <a:gd name="connsiteY5-342" fmla="*/ 497905 h 579017"/>
              <a:gd name="connsiteX6-343" fmla="*/ 437370 w 471633"/>
              <a:gd name="connsiteY6-344" fmla="*/ 577132 h 579017"/>
              <a:gd name="connsiteX0-345" fmla="*/ 437370 w 471633"/>
              <a:gd name="connsiteY0-346" fmla="*/ 577132 h 579017"/>
              <a:gd name="connsiteX1-347" fmla="*/ 0 w 471633"/>
              <a:gd name="connsiteY1-348" fmla="*/ 165531 h 579017"/>
              <a:gd name="connsiteX2-349" fmla="*/ 141024 w 471633"/>
              <a:gd name="connsiteY2-350" fmla="*/ 1152 h 579017"/>
              <a:gd name="connsiteX3-351" fmla="*/ 372050 w 471633"/>
              <a:gd name="connsiteY3-352" fmla="*/ 0 h 579017"/>
              <a:gd name="connsiteX4-353" fmla="*/ 471633 w 471633"/>
              <a:gd name="connsiteY4-354" fmla="*/ 99583 h 579017"/>
              <a:gd name="connsiteX5-355" fmla="*/ 471633 w 471633"/>
              <a:gd name="connsiteY5-356" fmla="*/ 497905 h 579017"/>
              <a:gd name="connsiteX6-357" fmla="*/ 437370 w 471633"/>
              <a:gd name="connsiteY6-358" fmla="*/ 577132 h 579017"/>
              <a:gd name="connsiteX0-359" fmla="*/ 437370 w 471633"/>
              <a:gd name="connsiteY0-360" fmla="*/ 577132 h 579017"/>
              <a:gd name="connsiteX1-361" fmla="*/ 0 w 471633"/>
              <a:gd name="connsiteY1-362" fmla="*/ 165531 h 579017"/>
              <a:gd name="connsiteX2-363" fmla="*/ 141024 w 471633"/>
              <a:gd name="connsiteY2-364" fmla="*/ 1152 h 579017"/>
              <a:gd name="connsiteX3-365" fmla="*/ 372050 w 471633"/>
              <a:gd name="connsiteY3-366" fmla="*/ 0 h 579017"/>
              <a:gd name="connsiteX4-367" fmla="*/ 471633 w 471633"/>
              <a:gd name="connsiteY4-368" fmla="*/ 99583 h 579017"/>
              <a:gd name="connsiteX5-369" fmla="*/ 471633 w 471633"/>
              <a:gd name="connsiteY5-370" fmla="*/ 497905 h 579017"/>
              <a:gd name="connsiteX6-371" fmla="*/ 437370 w 471633"/>
              <a:gd name="connsiteY6-372" fmla="*/ 577132 h 579017"/>
              <a:gd name="connsiteX0-373" fmla="*/ 437370 w 471633"/>
              <a:gd name="connsiteY0-374" fmla="*/ 577132 h 579017"/>
              <a:gd name="connsiteX1-375" fmla="*/ 0 w 471633"/>
              <a:gd name="connsiteY1-376" fmla="*/ 165531 h 579017"/>
              <a:gd name="connsiteX2-377" fmla="*/ 141024 w 471633"/>
              <a:gd name="connsiteY2-378" fmla="*/ 1152 h 579017"/>
              <a:gd name="connsiteX3-379" fmla="*/ 372050 w 471633"/>
              <a:gd name="connsiteY3-380" fmla="*/ 0 h 579017"/>
              <a:gd name="connsiteX4-381" fmla="*/ 471633 w 471633"/>
              <a:gd name="connsiteY4-382" fmla="*/ 99583 h 579017"/>
              <a:gd name="connsiteX5-383" fmla="*/ 471633 w 471633"/>
              <a:gd name="connsiteY5-384" fmla="*/ 497905 h 579017"/>
              <a:gd name="connsiteX6-385" fmla="*/ 437370 w 471633"/>
              <a:gd name="connsiteY6-386" fmla="*/ 577132 h 579017"/>
              <a:gd name="connsiteX0-387" fmla="*/ 445204 w 479467"/>
              <a:gd name="connsiteY0-388" fmla="*/ 577132 h 579017"/>
              <a:gd name="connsiteX1-389" fmla="*/ 0 w 479467"/>
              <a:gd name="connsiteY1-390" fmla="*/ 161940 h 579017"/>
              <a:gd name="connsiteX2-391" fmla="*/ 148858 w 479467"/>
              <a:gd name="connsiteY2-392" fmla="*/ 1152 h 579017"/>
              <a:gd name="connsiteX3-393" fmla="*/ 379884 w 479467"/>
              <a:gd name="connsiteY3-394" fmla="*/ 0 h 579017"/>
              <a:gd name="connsiteX4-395" fmla="*/ 479467 w 479467"/>
              <a:gd name="connsiteY4-396" fmla="*/ 99583 h 579017"/>
              <a:gd name="connsiteX5-397" fmla="*/ 479467 w 479467"/>
              <a:gd name="connsiteY5-398" fmla="*/ 497905 h 579017"/>
              <a:gd name="connsiteX6-399" fmla="*/ 445204 w 479467"/>
              <a:gd name="connsiteY6-400" fmla="*/ 577132 h 579017"/>
              <a:gd name="connsiteX0-401" fmla="*/ 445204 w 479467"/>
              <a:gd name="connsiteY0-402" fmla="*/ 577132 h 579017"/>
              <a:gd name="connsiteX1-403" fmla="*/ 0 w 479467"/>
              <a:gd name="connsiteY1-404" fmla="*/ 161940 h 579017"/>
              <a:gd name="connsiteX2-405" fmla="*/ 148858 w 479467"/>
              <a:gd name="connsiteY2-406" fmla="*/ 1152 h 579017"/>
              <a:gd name="connsiteX3-407" fmla="*/ 379884 w 479467"/>
              <a:gd name="connsiteY3-408" fmla="*/ 0 h 579017"/>
              <a:gd name="connsiteX4-409" fmla="*/ 479467 w 479467"/>
              <a:gd name="connsiteY4-410" fmla="*/ 99583 h 579017"/>
              <a:gd name="connsiteX5-411" fmla="*/ 479467 w 479467"/>
              <a:gd name="connsiteY5-412" fmla="*/ 497905 h 579017"/>
              <a:gd name="connsiteX6-413" fmla="*/ 445204 w 479467"/>
              <a:gd name="connsiteY6-414" fmla="*/ 577132 h 579017"/>
              <a:gd name="connsiteX0-415" fmla="*/ 445204 w 479467"/>
              <a:gd name="connsiteY0-416" fmla="*/ 577132 h 579017"/>
              <a:gd name="connsiteX1-417" fmla="*/ 0 w 479467"/>
              <a:gd name="connsiteY1-418" fmla="*/ 161940 h 579017"/>
              <a:gd name="connsiteX2-419" fmla="*/ 148858 w 479467"/>
              <a:gd name="connsiteY2-420" fmla="*/ 1152 h 579017"/>
              <a:gd name="connsiteX3-421" fmla="*/ 379884 w 479467"/>
              <a:gd name="connsiteY3-422" fmla="*/ 0 h 579017"/>
              <a:gd name="connsiteX4-423" fmla="*/ 479467 w 479467"/>
              <a:gd name="connsiteY4-424" fmla="*/ 99583 h 579017"/>
              <a:gd name="connsiteX5-425" fmla="*/ 479467 w 479467"/>
              <a:gd name="connsiteY5-426" fmla="*/ 497905 h 579017"/>
              <a:gd name="connsiteX6-427" fmla="*/ 445204 w 479467"/>
              <a:gd name="connsiteY6-428" fmla="*/ 577132 h 579017"/>
              <a:gd name="connsiteX0-429" fmla="*/ 445204 w 479467"/>
              <a:gd name="connsiteY0-430" fmla="*/ 577702 h 579587"/>
              <a:gd name="connsiteX1-431" fmla="*/ 0 w 479467"/>
              <a:gd name="connsiteY1-432" fmla="*/ 162510 h 579587"/>
              <a:gd name="connsiteX2-433" fmla="*/ 170070 w 479467"/>
              <a:gd name="connsiteY2-434" fmla="*/ 0 h 579587"/>
              <a:gd name="connsiteX3-435" fmla="*/ 379884 w 479467"/>
              <a:gd name="connsiteY3-436" fmla="*/ 570 h 579587"/>
              <a:gd name="connsiteX4-437" fmla="*/ 479467 w 479467"/>
              <a:gd name="connsiteY4-438" fmla="*/ 100153 h 579587"/>
              <a:gd name="connsiteX5-439" fmla="*/ 479467 w 479467"/>
              <a:gd name="connsiteY5-440" fmla="*/ 498475 h 579587"/>
              <a:gd name="connsiteX6-441" fmla="*/ 445204 w 479467"/>
              <a:gd name="connsiteY6-442" fmla="*/ 577702 h 579587"/>
              <a:gd name="connsiteX0-443" fmla="*/ 428863 w 463126"/>
              <a:gd name="connsiteY0-444" fmla="*/ 577702 h 579587"/>
              <a:gd name="connsiteX1-445" fmla="*/ 0 w 463126"/>
              <a:gd name="connsiteY1-446" fmla="*/ 169073 h 579587"/>
              <a:gd name="connsiteX2-447" fmla="*/ 153729 w 463126"/>
              <a:gd name="connsiteY2-448" fmla="*/ 0 h 579587"/>
              <a:gd name="connsiteX3-449" fmla="*/ 363543 w 463126"/>
              <a:gd name="connsiteY3-450" fmla="*/ 570 h 579587"/>
              <a:gd name="connsiteX4-451" fmla="*/ 463126 w 463126"/>
              <a:gd name="connsiteY4-452" fmla="*/ 100153 h 579587"/>
              <a:gd name="connsiteX5-453" fmla="*/ 463126 w 463126"/>
              <a:gd name="connsiteY5-454" fmla="*/ 498475 h 579587"/>
              <a:gd name="connsiteX6-455" fmla="*/ 428863 w 463126"/>
              <a:gd name="connsiteY6-456" fmla="*/ 577702 h 579587"/>
              <a:gd name="connsiteX0-457" fmla="*/ 428863 w 463126"/>
              <a:gd name="connsiteY0-458" fmla="*/ 577702 h 579587"/>
              <a:gd name="connsiteX1-459" fmla="*/ 0 w 463126"/>
              <a:gd name="connsiteY1-460" fmla="*/ 169073 h 579587"/>
              <a:gd name="connsiteX2-461" fmla="*/ 153729 w 463126"/>
              <a:gd name="connsiteY2-462" fmla="*/ 0 h 579587"/>
              <a:gd name="connsiteX3-463" fmla="*/ 363543 w 463126"/>
              <a:gd name="connsiteY3-464" fmla="*/ 570 h 579587"/>
              <a:gd name="connsiteX4-465" fmla="*/ 463126 w 463126"/>
              <a:gd name="connsiteY4-466" fmla="*/ 100153 h 579587"/>
              <a:gd name="connsiteX5-467" fmla="*/ 463126 w 463126"/>
              <a:gd name="connsiteY5-468" fmla="*/ 498475 h 579587"/>
              <a:gd name="connsiteX6-469" fmla="*/ 428863 w 463126"/>
              <a:gd name="connsiteY6-470" fmla="*/ 577702 h 579587"/>
              <a:gd name="connsiteX0-471" fmla="*/ 420729 w 454992"/>
              <a:gd name="connsiteY0-472" fmla="*/ 577702 h 579587"/>
              <a:gd name="connsiteX1-473" fmla="*/ 0 w 454992"/>
              <a:gd name="connsiteY1-474" fmla="*/ 160777 h 579587"/>
              <a:gd name="connsiteX2-475" fmla="*/ 145595 w 454992"/>
              <a:gd name="connsiteY2-476" fmla="*/ 0 h 579587"/>
              <a:gd name="connsiteX3-477" fmla="*/ 355409 w 454992"/>
              <a:gd name="connsiteY3-478" fmla="*/ 570 h 579587"/>
              <a:gd name="connsiteX4-479" fmla="*/ 454992 w 454992"/>
              <a:gd name="connsiteY4-480" fmla="*/ 100153 h 579587"/>
              <a:gd name="connsiteX5-481" fmla="*/ 454992 w 454992"/>
              <a:gd name="connsiteY5-482" fmla="*/ 498475 h 579587"/>
              <a:gd name="connsiteX6-483" fmla="*/ 420729 w 454992"/>
              <a:gd name="connsiteY6-484" fmla="*/ 577702 h 579587"/>
              <a:gd name="connsiteX0-485" fmla="*/ 414232 w 448495"/>
              <a:gd name="connsiteY0-486" fmla="*/ 577702 h 579587"/>
              <a:gd name="connsiteX1-487" fmla="*/ 0 w 448495"/>
              <a:gd name="connsiteY1-488" fmla="*/ 150830 h 579587"/>
              <a:gd name="connsiteX2-489" fmla="*/ 139098 w 448495"/>
              <a:gd name="connsiteY2-490" fmla="*/ 0 h 579587"/>
              <a:gd name="connsiteX3-491" fmla="*/ 348912 w 448495"/>
              <a:gd name="connsiteY3-492" fmla="*/ 570 h 579587"/>
              <a:gd name="connsiteX4-493" fmla="*/ 448495 w 448495"/>
              <a:gd name="connsiteY4-494" fmla="*/ 100153 h 579587"/>
              <a:gd name="connsiteX5-495" fmla="*/ 448495 w 448495"/>
              <a:gd name="connsiteY5-496" fmla="*/ 498475 h 579587"/>
              <a:gd name="connsiteX6-497" fmla="*/ 414232 w 448495"/>
              <a:gd name="connsiteY6-498" fmla="*/ 577702 h 579587"/>
              <a:gd name="connsiteX0-499" fmla="*/ 419112 w 453375"/>
              <a:gd name="connsiteY0-500" fmla="*/ 577702 h 579587"/>
              <a:gd name="connsiteX1-501" fmla="*/ 0 w 453375"/>
              <a:gd name="connsiteY1-502" fmla="*/ 155807 h 579587"/>
              <a:gd name="connsiteX2-503" fmla="*/ 143978 w 453375"/>
              <a:gd name="connsiteY2-504" fmla="*/ 0 h 579587"/>
              <a:gd name="connsiteX3-505" fmla="*/ 353792 w 453375"/>
              <a:gd name="connsiteY3-506" fmla="*/ 570 h 579587"/>
              <a:gd name="connsiteX4-507" fmla="*/ 453375 w 453375"/>
              <a:gd name="connsiteY4-508" fmla="*/ 100153 h 579587"/>
              <a:gd name="connsiteX5-509" fmla="*/ 453375 w 453375"/>
              <a:gd name="connsiteY5-510" fmla="*/ 498475 h 579587"/>
              <a:gd name="connsiteX6-511" fmla="*/ 419112 w 453375"/>
              <a:gd name="connsiteY6-512" fmla="*/ 577702 h 579587"/>
              <a:gd name="connsiteX0-513" fmla="*/ 419112 w 453375"/>
              <a:gd name="connsiteY0-514" fmla="*/ 577132 h 579017"/>
              <a:gd name="connsiteX1-515" fmla="*/ 0 w 453375"/>
              <a:gd name="connsiteY1-516" fmla="*/ 155237 h 579017"/>
              <a:gd name="connsiteX2-517" fmla="*/ 152144 w 453375"/>
              <a:gd name="connsiteY2-518" fmla="*/ 1058 h 579017"/>
              <a:gd name="connsiteX3-519" fmla="*/ 353792 w 453375"/>
              <a:gd name="connsiteY3-520" fmla="*/ 0 h 579017"/>
              <a:gd name="connsiteX4-521" fmla="*/ 453375 w 453375"/>
              <a:gd name="connsiteY4-522" fmla="*/ 99583 h 579017"/>
              <a:gd name="connsiteX5-523" fmla="*/ 453375 w 453375"/>
              <a:gd name="connsiteY5-524" fmla="*/ 497905 h 579017"/>
              <a:gd name="connsiteX6-525" fmla="*/ 419112 w 453375"/>
              <a:gd name="connsiteY6-526" fmla="*/ 577132 h 579017"/>
              <a:gd name="connsiteX0-527" fmla="*/ 419112 w 453375"/>
              <a:gd name="connsiteY0-528" fmla="*/ 577132 h 579017"/>
              <a:gd name="connsiteX1-529" fmla="*/ 0 w 453375"/>
              <a:gd name="connsiteY1-530" fmla="*/ 155237 h 579017"/>
              <a:gd name="connsiteX2-531" fmla="*/ 152144 w 453375"/>
              <a:gd name="connsiteY2-532" fmla="*/ 1058 h 579017"/>
              <a:gd name="connsiteX3-533" fmla="*/ 353792 w 453375"/>
              <a:gd name="connsiteY3-534" fmla="*/ 0 h 579017"/>
              <a:gd name="connsiteX4-535" fmla="*/ 453375 w 453375"/>
              <a:gd name="connsiteY4-536" fmla="*/ 99583 h 579017"/>
              <a:gd name="connsiteX5-537" fmla="*/ 453375 w 453375"/>
              <a:gd name="connsiteY5-538" fmla="*/ 497905 h 579017"/>
              <a:gd name="connsiteX6-539" fmla="*/ 419112 w 453375"/>
              <a:gd name="connsiteY6-540" fmla="*/ 577132 h 579017"/>
              <a:gd name="connsiteX0-541" fmla="*/ 420749 w 455012"/>
              <a:gd name="connsiteY0-542" fmla="*/ 577132 h 579017"/>
              <a:gd name="connsiteX1-543" fmla="*/ 0 w 455012"/>
              <a:gd name="connsiteY1-544" fmla="*/ 153587 h 579017"/>
              <a:gd name="connsiteX2-545" fmla="*/ 153781 w 455012"/>
              <a:gd name="connsiteY2-546" fmla="*/ 1058 h 579017"/>
              <a:gd name="connsiteX3-547" fmla="*/ 355429 w 455012"/>
              <a:gd name="connsiteY3-548" fmla="*/ 0 h 579017"/>
              <a:gd name="connsiteX4-549" fmla="*/ 455012 w 455012"/>
              <a:gd name="connsiteY4-550" fmla="*/ 99583 h 579017"/>
              <a:gd name="connsiteX5-551" fmla="*/ 455012 w 455012"/>
              <a:gd name="connsiteY5-552" fmla="*/ 497905 h 579017"/>
              <a:gd name="connsiteX6-553" fmla="*/ 420749 w 455012"/>
              <a:gd name="connsiteY6-554" fmla="*/ 577132 h 579017"/>
              <a:gd name="connsiteX0-555" fmla="*/ 420749 w 455012"/>
              <a:gd name="connsiteY0-556" fmla="*/ 577723 h 579608"/>
              <a:gd name="connsiteX1-557" fmla="*/ 0 w 455012"/>
              <a:gd name="connsiteY1-558" fmla="*/ 154178 h 579608"/>
              <a:gd name="connsiteX2-559" fmla="*/ 152144 w 455012"/>
              <a:gd name="connsiteY2-560" fmla="*/ 0 h 579608"/>
              <a:gd name="connsiteX3-561" fmla="*/ 355429 w 455012"/>
              <a:gd name="connsiteY3-562" fmla="*/ 591 h 579608"/>
              <a:gd name="connsiteX4-563" fmla="*/ 455012 w 455012"/>
              <a:gd name="connsiteY4-564" fmla="*/ 100174 h 579608"/>
              <a:gd name="connsiteX5-565" fmla="*/ 455012 w 455012"/>
              <a:gd name="connsiteY5-566" fmla="*/ 498496 h 579608"/>
              <a:gd name="connsiteX6-567" fmla="*/ 420749 w 455012"/>
              <a:gd name="connsiteY6-568" fmla="*/ 577723 h 579608"/>
              <a:gd name="connsiteX0-569" fmla="*/ 420749 w 455012"/>
              <a:gd name="connsiteY0-570" fmla="*/ 577723 h 579608"/>
              <a:gd name="connsiteX1-571" fmla="*/ 0 w 455012"/>
              <a:gd name="connsiteY1-572" fmla="*/ 154178 h 579608"/>
              <a:gd name="connsiteX2-573" fmla="*/ 152144 w 455012"/>
              <a:gd name="connsiteY2-574" fmla="*/ 0 h 579608"/>
              <a:gd name="connsiteX3-575" fmla="*/ 355429 w 455012"/>
              <a:gd name="connsiteY3-576" fmla="*/ 591 h 579608"/>
              <a:gd name="connsiteX4-577" fmla="*/ 455012 w 455012"/>
              <a:gd name="connsiteY4-578" fmla="*/ 100174 h 579608"/>
              <a:gd name="connsiteX5-579" fmla="*/ 455012 w 455012"/>
              <a:gd name="connsiteY5-580" fmla="*/ 498496 h 579608"/>
              <a:gd name="connsiteX6-581" fmla="*/ 420749 w 455012"/>
              <a:gd name="connsiteY6-582" fmla="*/ 577723 h 579608"/>
              <a:gd name="connsiteX0-583" fmla="*/ 420749 w 455012"/>
              <a:gd name="connsiteY0-584" fmla="*/ 577723 h 579608"/>
              <a:gd name="connsiteX1-585" fmla="*/ 0 w 455012"/>
              <a:gd name="connsiteY1-586" fmla="*/ 154178 h 579608"/>
              <a:gd name="connsiteX2-587" fmla="*/ 152144 w 455012"/>
              <a:gd name="connsiteY2-588" fmla="*/ 0 h 579608"/>
              <a:gd name="connsiteX3-589" fmla="*/ 355429 w 455012"/>
              <a:gd name="connsiteY3-590" fmla="*/ 591 h 579608"/>
              <a:gd name="connsiteX4-591" fmla="*/ 455012 w 455012"/>
              <a:gd name="connsiteY4-592" fmla="*/ 100174 h 579608"/>
              <a:gd name="connsiteX5-593" fmla="*/ 455012 w 455012"/>
              <a:gd name="connsiteY5-594" fmla="*/ 498496 h 579608"/>
              <a:gd name="connsiteX6-595" fmla="*/ 420749 w 455012"/>
              <a:gd name="connsiteY6-596" fmla="*/ 577723 h 579608"/>
              <a:gd name="connsiteX0-597" fmla="*/ 420749 w 455012"/>
              <a:gd name="connsiteY0-598" fmla="*/ 577714 h 579599"/>
              <a:gd name="connsiteX1-599" fmla="*/ 0 w 455012"/>
              <a:gd name="connsiteY1-600" fmla="*/ 154169 h 579599"/>
              <a:gd name="connsiteX2-601" fmla="*/ 148881 w 455012"/>
              <a:gd name="connsiteY2-602" fmla="*/ 0 h 579599"/>
              <a:gd name="connsiteX3-603" fmla="*/ 355429 w 455012"/>
              <a:gd name="connsiteY3-604" fmla="*/ 582 h 579599"/>
              <a:gd name="connsiteX4-605" fmla="*/ 455012 w 455012"/>
              <a:gd name="connsiteY4-606" fmla="*/ 100165 h 579599"/>
              <a:gd name="connsiteX5-607" fmla="*/ 455012 w 455012"/>
              <a:gd name="connsiteY5-608" fmla="*/ 498487 h 579599"/>
              <a:gd name="connsiteX6-609" fmla="*/ 420749 w 455012"/>
              <a:gd name="connsiteY6-610" fmla="*/ 577714 h 579599"/>
              <a:gd name="connsiteX0-611" fmla="*/ 424023 w 458286"/>
              <a:gd name="connsiteY0-612" fmla="*/ 577714 h 579599"/>
              <a:gd name="connsiteX1-613" fmla="*/ 0 w 458286"/>
              <a:gd name="connsiteY1-614" fmla="*/ 150872 h 579599"/>
              <a:gd name="connsiteX2-615" fmla="*/ 152155 w 458286"/>
              <a:gd name="connsiteY2-616" fmla="*/ 0 h 579599"/>
              <a:gd name="connsiteX3-617" fmla="*/ 358703 w 458286"/>
              <a:gd name="connsiteY3-618" fmla="*/ 582 h 579599"/>
              <a:gd name="connsiteX4-619" fmla="*/ 458286 w 458286"/>
              <a:gd name="connsiteY4-620" fmla="*/ 100165 h 579599"/>
              <a:gd name="connsiteX5-621" fmla="*/ 458286 w 458286"/>
              <a:gd name="connsiteY5-622" fmla="*/ 498487 h 579599"/>
              <a:gd name="connsiteX6-623" fmla="*/ 424023 w 458286"/>
              <a:gd name="connsiteY6-624" fmla="*/ 577714 h 579599"/>
              <a:gd name="connsiteX0-625" fmla="*/ 424023 w 458286"/>
              <a:gd name="connsiteY0-626" fmla="*/ 577714 h 579599"/>
              <a:gd name="connsiteX1-627" fmla="*/ 0 w 458286"/>
              <a:gd name="connsiteY1-628" fmla="*/ 150873 h 579599"/>
              <a:gd name="connsiteX2-629" fmla="*/ 152155 w 458286"/>
              <a:gd name="connsiteY2-630" fmla="*/ 0 h 579599"/>
              <a:gd name="connsiteX3-631" fmla="*/ 358703 w 458286"/>
              <a:gd name="connsiteY3-632" fmla="*/ 582 h 579599"/>
              <a:gd name="connsiteX4-633" fmla="*/ 458286 w 458286"/>
              <a:gd name="connsiteY4-634" fmla="*/ 100165 h 579599"/>
              <a:gd name="connsiteX5-635" fmla="*/ 458286 w 458286"/>
              <a:gd name="connsiteY5-636" fmla="*/ 498487 h 579599"/>
              <a:gd name="connsiteX6-637" fmla="*/ 424023 w 458286"/>
              <a:gd name="connsiteY6-638" fmla="*/ 577714 h 579599"/>
              <a:gd name="connsiteX0-639" fmla="*/ 420758 w 455021"/>
              <a:gd name="connsiteY0-640" fmla="*/ 577714 h 579599"/>
              <a:gd name="connsiteX1-641" fmla="*/ 0 w 455021"/>
              <a:gd name="connsiteY1-642" fmla="*/ 150861 h 579599"/>
              <a:gd name="connsiteX2-643" fmla="*/ 148890 w 455021"/>
              <a:gd name="connsiteY2-644" fmla="*/ 0 h 579599"/>
              <a:gd name="connsiteX3-645" fmla="*/ 355438 w 455021"/>
              <a:gd name="connsiteY3-646" fmla="*/ 582 h 579599"/>
              <a:gd name="connsiteX4-647" fmla="*/ 455021 w 455021"/>
              <a:gd name="connsiteY4-648" fmla="*/ 100165 h 579599"/>
              <a:gd name="connsiteX5-649" fmla="*/ 455021 w 455021"/>
              <a:gd name="connsiteY5-650" fmla="*/ 498487 h 579599"/>
              <a:gd name="connsiteX6-651" fmla="*/ 420758 w 455021"/>
              <a:gd name="connsiteY6-652" fmla="*/ 577714 h 579599"/>
              <a:gd name="connsiteX0-653" fmla="*/ 420758 w 455021"/>
              <a:gd name="connsiteY0-654" fmla="*/ 577714 h 579599"/>
              <a:gd name="connsiteX1-655" fmla="*/ 0 w 455021"/>
              <a:gd name="connsiteY1-656" fmla="*/ 150861 h 579599"/>
              <a:gd name="connsiteX2-657" fmla="*/ 148890 w 455021"/>
              <a:gd name="connsiteY2-658" fmla="*/ 0 h 579599"/>
              <a:gd name="connsiteX3-659" fmla="*/ 355438 w 455021"/>
              <a:gd name="connsiteY3-660" fmla="*/ 582 h 579599"/>
              <a:gd name="connsiteX4-661" fmla="*/ 455021 w 455021"/>
              <a:gd name="connsiteY4-662" fmla="*/ 100165 h 579599"/>
              <a:gd name="connsiteX5-663" fmla="*/ 455021 w 455021"/>
              <a:gd name="connsiteY5-664" fmla="*/ 498487 h 579599"/>
              <a:gd name="connsiteX6-665" fmla="*/ 420758 w 455021"/>
              <a:gd name="connsiteY6-666" fmla="*/ 577714 h 5795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55021" h="579599">
                <a:moveTo>
                  <a:pt x="420758" y="577714"/>
                </a:moveTo>
                <a:lnTo>
                  <a:pt x="0" y="150861"/>
                </a:lnTo>
                <a:cubicBezTo>
                  <a:pt x="106333" y="44964"/>
                  <a:pt x="25853" y="126431"/>
                  <a:pt x="148890" y="0"/>
                </a:cubicBezTo>
                <a:lnTo>
                  <a:pt x="355438" y="582"/>
                </a:lnTo>
                <a:cubicBezTo>
                  <a:pt x="410436" y="582"/>
                  <a:pt x="455021" y="45167"/>
                  <a:pt x="455021" y="100165"/>
                </a:cubicBezTo>
                <a:lnTo>
                  <a:pt x="455021" y="498487"/>
                </a:lnTo>
                <a:cubicBezTo>
                  <a:pt x="449311" y="578078"/>
                  <a:pt x="458659" y="584098"/>
                  <a:pt x="420758" y="577714"/>
                </a:cubicBezTo>
                <a:close/>
              </a:path>
            </a:pathLst>
          </a:custGeom>
          <a:solidFill>
            <a:srgbClr val="4E67C8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716071" y="897175"/>
            <a:ext cx="11149095" cy="0"/>
          </a:xfrm>
          <a:prstGeom prst="line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pic>
        <p:nvPicPr>
          <p:cNvPr id="61" name="图片 6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5820402"/>
            <a:ext cx="9683827" cy="105211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827"/>
          <a:stretch>
            <a:fillRect/>
          </a:stretch>
        </p:blipFill>
        <p:spPr>
          <a:xfrm>
            <a:off x="5506284" y="5609492"/>
            <a:ext cx="6683614" cy="124850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6"/>
          <a:srcRect l="6847" t="12150" r="3418" b="7071"/>
          <a:stretch>
            <a:fillRect/>
          </a:stretch>
        </p:blipFill>
        <p:spPr>
          <a:xfrm>
            <a:off x="8269260" y="302779"/>
            <a:ext cx="3603006" cy="5882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658960" y="2010109"/>
            <a:ext cx="897852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sz="60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</a:rPr>
              <a:t>期末试卷讲评</a:t>
            </a:r>
            <a:r>
              <a:rPr lang="zh-CN" altLang="en-US" sz="36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</a:rPr>
              <a:t>（第</a:t>
            </a:r>
            <a:r>
              <a:rPr lang="en-US" altLang="zh-CN" sz="36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</a:rPr>
              <a:t>19</a:t>
            </a:r>
            <a:r>
              <a:rPr lang="zh-CN" altLang="en-US" sz="3600" b="1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</a:rPr>
              <a:t>题）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2500829" y="3105334"/>
            <a:ext cx="2886419" cy="501458"/>
            <a:chOff x="778042" y="5126721"/>
            <a:chExt cx="2275037" cy="501458"/>
          </a:xfrm>
          <a:solidFill>
            <a:srgbClr val="95A4DE"/>
          </a:solidFill>
        </p:grpSpPr>
        <p:sp>
          <p:nvSpPr>
            <p:cNvPr id="29" name="矩形: 圆角 11"/>
            <p:cNvSpPr/>
            <p:nvPr/>
          </p:nvSpPr>
          <p:spPr>
            <a:xfrm>
              <a:off x="778042" y="5126721"/>
              <a:ext cx="2275037" cy="501458"/>
            </a:xfrm>
            <a:prstGeom prst="roundRect">
              <a:avLst>
                <a:gd name="adj" fmla="val 50000"/>
              </a:avLst>
            </a:prstGeom>
          </p:spPr>
          <p:style>
            <a:lnRef idx="0">
              <a:srgbClr val="FFFFFF"/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noFill/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924960" y="5192784"/>
              <a:ext cx="1981201" cy="368300"/>
            </a:xfrm>
            <a:prstGeom prst="rect">
              <a:avLst/>
            </a:prstGeom>
          </p:spPr>
          <p:style>
            <a:lnRef idx="0">
              <a:srgbClr val="FFFFFF"/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汇报人：杨洁</a:t>
              </a: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10117268" y="71353"/>
            <a:ext cx="1415772" cy="47117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vl="0" algn="ctr">
              <a:defRPr/>
            </a:pPr>
            <a:r>
              <a:rPr lang="zh-CN" altLang="en-US" sz="8000" b="1" kern="0" dirty="0">
                <a:solidFill>
                  <a:schemeClr val="bg1">
                    <a:alpha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</a:rPr>
              <a:t>高三语文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BCCDB27-0DF4-9579-6331-CF6B5CBED6CF}"/>
              </a:ext>
            </a:extLst>
          </p:cNvPr>
          <p:cNvSpPr txBox="1"/>
          <p:nvPr/>
        </p:nvSpPr>
        <p:spPr>
          <a:xfrm>
            <a:off x="629107" y="3942892"/>
            <a:ext cx="961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70C0"/>
                </a:solidFill>
              </a:rPr>
              <a:t>阅卷组：张晶晶   夏皓  于晓   彭春雨  王悠扬   赵册    董熙源   张佳鑫      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B7598EA4-875B-83B7-B645-421CA73E7D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38"/>
    </mc:Choice>
    <mc:Fallback>
      <p:transition spd="slow" advTm="22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58495" y="962025"/>
            <a:ext cx="111944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</a:rPr>
              <a:t>内涵：</a:t>
            </a:r>
            <a:r>
              <a:rPr lang="zh-CN" altLang="en-US" sz="2400" b="1">
                <a:solidFill>
                  <a:schemeClr val="tx1"/>
                </a:solidFill>
              </a:rPr>
              <a:t>解说</a:t>
            </a:r>
            <a:r>
              <a:rPr lang="zh-CN" altLang="en-US" sz="2400" b="1"/>
              <a:t>诗句</a:t>
            </a:r>
            <a:r>
              <a:rPr lang="en-US" altLang="zh-CN" sz="2400" b="1"/>
              <a:t>1</a:t>
            </a:r>
            <a:r>
              <a:rPr lang="zh-CN" altLang="en-US" sz="2400" b="1"/>
              <a:t>分。</a:t>
            </a:r>
          </a:p>
          <a:p>
            <a:r>
              <a:rPr lang="zh-CN" altLang="en-US" sz="2400" b="1">
                <a:solidFill>
                  <a:srgbClr val="FF0000"/>
                </a:solidFill>
              </a:rPr>
              <a:t>表达效果：</a:t>
            </a:r>
            <a:r>
              <a:rPr lang="zh-CN" altLang="en-US" sz="2400" b="1"/>
              <a:t>呼应开头（引用古诗，增强文章古典美）</a:t>
            </a:r>
            <a:r>
              <a:rPr lang="en-US" altLang="zh-CN" sz="2400" b="1"/>
              <a:t>1</a:t>
            </a:r>
            <a:r>
              <a:rPr lang="zh-CN" altLang="en-US" sz="2400" b="1"/>
              <a:t>分；建立了七夕传说与民众生活的联系，上升到亘古不变的主题</a:t>
            </a:r>
            <a:r>
              <a:rPr lang="en-US" altLang="zh-CN" sz="2400" b="1"/>
              <a:t>1</a:t>
            </a:r>
            <a:r>
              <a:rPr lang="zh-CN" altLang="en-US" sz="2400" b="1"/>
              <a:t>分。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63650" y="370840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3</a:t>
            </a:r>
            <a:r>
              <a:rPr lang="zh-CN" altLang="en-US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分  </a:t>
            </a:r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  </a:t>
            </a:r>
            <a:endParaRPr lang="zh-CN" altLang="en-US" sz="2800" dirty="0">
              <a:solidFill>
                <a:srgbClr val="4E67C8">
                  <a:lumMod val="60000"/>
                  <a:lumOff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B" panose="00020600040101010101" pitchFamily="18" charset="-122"/>
              <a:sym typeface="+mn-ea"/>
            </a:endParaRPr>
          </a:p>
        </p:txBody>
      </p:sp>
      <p:pic>
        <p:nvPicPr>
          <p:cNvPr id="21" name="图片 21" descr="3-7"/>
          <p:cNvPicPr>
            <a:picLocks noChangeAspect="1"/>
          </p:cNvPicPr>
          <p:nvPr/>
        </p:nvPicPr>
        <p:blipFill>
          <a:blip r:embed="rId4"/>
          <a:srcRect r="12877" b="11414"/>
          <a:stretch>
            <a:fillRect/>
          </a:stretch>
        </p:blipFill>
        <p:spPr>
          <a:xfrm>
            <a:off x="608965" y="2667000"/>
            <a:ext cx="11583035" cy="3504565"/>
          </a:xfrm>
          <a:prstGeom prst="rect">
            <a:avLst/>
          </a:prstGeom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A29023A-8FC9-08D1-9B2C-532D6D4ADC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35"/>
    </mc:Choice>
    <mc:Fallback>
      <p:transition spd="slow" advTm="34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58495" y="962025"/>
            <a:ext cx="111944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</a:rPr>
              <a:t>内涵：</a:t>
            </a:r>
            <a:r>
              <a:rPr lang="zh-CN" altLang="en-US" sz="2400" b="1"/>
              <a:t>期盼团圆的愿望</a:t>
            </a:r>
            <a:r>
              <a:rPr lang="en-US" altLang="zh-CN" sz="2400" b="1"/>
              <a:t>1</a:t>
            </a:r>
            <a:r>
              <a:rPr lang="zh-CN" altLang="en-US" sz="2400" b="1"/>
              <a:t>分。</a:t>
            </a:r>
          </a:p>
          <a:p>
            <a:r>
              <a:rPr lang="zh-CN" altLang="en-US" sz="2400" b="1">
                <a:solidFill>
                  <a:srgbClr val="FF0000"/>
                </a:solidFill>
              </a:rPr>
              <a:t>表达效果：</a:t>
            </a:r>
            <a:r>
              <a:rPr lang="zh-CN" altLang="en-US" sz="2400" b="1"/>
              <a:t>深化主题，引发共鸣</a:t>
            </a:r>
            <a:r>
              <a:rPr lang="en-US" altLang="zh-CN" sz="2400" b="1"/>
              <a:t>1</a:t>
            </a:r>
            <a:r>
              <a:rPr lang="zh-CN" altLang="en-US" sz="2400" b="1"/>
              <a:t>分。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63650" y="370840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2</a:t>
            </a:r>
            <a:r>
              <a:rPr lang="zh-CN" altLang="en-US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分  </a:t>
            </a:r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  </a:t>
            </a:r>
            <a:endParaRPr lang="zh-CN" altLang="en-US" sz="2800" dirty="0">
              <a:solidFill>
                <a:srgbClr val="4E67C8">
                  <a:lumMod val="60000"/>
                  <a:lumOff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B" panose="00020600040101010101" pitchFamily="18" charset="-122"/>
              <a:sym typeface="+mn-ea"/>
            </a:endParaRPr>
          </a:p>
        </p:txBody>
      </p:sp>
      <p:pic>
        <p:nvPicPr>
          <p:cNvPr id="50" name="图片 50" descr="2-3"/>
          <p:cNvPicPr>
            <a:picLocks noChangeAspect="1"/>
          </p:cNvPicPr>
          <p:nvPr/>
        </p:nvPicPr>
        <p:blipFill>
          <a:blip r:embed="rId4"/>
          <a:srcRect l="1771" t="12523" r="20863" b="16708"/>
          <a:stretch>
            <a:fillRect/>
          </a:stretch>
        </p:blipFill>
        <p:spPr>
          <a:xfrm>
            <a:off x="431165" y="2787650"/>
            <a:ext cx="11649710" cy="3087370"/>
          </a:xfrm>
          <a:prstGeom prst="rect">
            <a:avLst/>
          </a:prstGeom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493A9DF-4109-F78C-F5F9-E233F585A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354"/>
    </mc:Choice>
    <mc:Fallback>
      <p:transition spd="slow" advTm="50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03935" y="321945"/>
            <a:ext cx="34220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学生优势及存在问题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21335" y="1232535"/>
            <a:ext cx="1073150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学生优势：</a:t>
            </a:r>
          </a:p>
          <a:p>
            <a:r>
              <a:rPr lang="zh-CN" altLang="en-US" sz="2800" b="1">
                <a:solidFill>
                  <a:srgbClr val="FF0000"/>
                </a:solidFill>
              </a:rPr>
              <a:t> </a:t>
            </a:r>
            <a:r>
              <a:rPr lang="en-US" altLang="zh-CN" sz="2800" b="1">
                <a:solidFill>
                  <a:srgbClr val="FF0000"/>
                </a:solidFill>
              </a:rPr>
              <a:t>     </a:t>
            </a:r>
            <a:r>
              <a:rPr lang="zh-CN" altLang="en-US" sz="2800" b="1">
                <a:solidFill>
                  <a:schemeClr val="tx1"/>
                </a:solidFill>
              </a:rPr>
              <a:t>大部分学生能够读懂文本；分项分点作答意识增强；关注结尾段的表达效果（有与标题呼应、深化或升华主题等知识储备；关注注释，明确结尾句使用了引用古诗增强意蕴的效果。）</a:t>
            </a:r>
            <a:endParaRPr lang="zh-CN" altLang="en-US" sz="2800" b="1">
              <a:solidFill>
                <a:srgbClr val="FF0000"/>
              </a:solidFill>
            </a:endParaRPr>
          </a:p>
          <a:p>
            <a:endParaRPr lang="zh-CN" altLang="en-US" sz="2800" b="1">
              <a:solidFill>
                <a:srgbClr val="FF0000"/>
              </a:solidFill>
            </a:endParaRPr>
          </a:p>
          <a:p>
            <a:r>
              <a:rPr lang="zh-CN" altLang="en-US" sz="2800" b="1">
                <a:solidFill>
                  <a:srgbClr val="FF0000"/>
                </a:solidFill>
              </a:rPr>
              <a:t>存在问题：</a:t>
            </a:r>
          </a:p>
          <a:p>
            <a:r>
              <a:rPr lang="en-US" altLang="zh-CN" sz="2800"/>
              <a:t>       </a:t>
            </a:r>
            <a:r>
              <a:rPr lang="zh-CN" altLang="en-US" sz="2800" b="1">
                <a:solidFill>
                  <a:srgbClr val="0070C0"/>
                </a:solidFill>
              </a:rPr>
              <a:t>不能紧扣关键词解读</a:t>
            </a:r>
            <a:endParaRPr lang="zh-CN" altLang="en-US" sz="2800" b="1">
              <a:solidFill>
                <a:srgbClr val="7030A0"/>
              </a:solidFill>
            </a:endParaRPr>
          </a:p>
          <a:p>
            <a:r>
              <a:rPr lang="en-US" altLang="zh-CN" sz="2800"/>
              <a:t>       </a:t>
            </a:r>
            <a:r>
              <a:rPr lang="zh-CN" altLang="en-US" sz="2800"/>
              <a:t>随意与文本的议论抒情句结合</a:t>
            </a:r>
            <a:endParaRPr lang="zh-CN" altLang="en-US" sz="2800">
              <a:solidFill>
                <a:schemeClr val="tx1"/>
              </a:solidFill>
              <a:sym typeface="+mn-ea"/>
            </a:endParaRPr>
          </a:p>
          <a:p>
            <a:r>
              <a:rPr lang="zh-CN" altLang="en-US" sz="2800">
                <a:sym typeface="+mn-ea"/>
              </a:rPr>
              <a:t> </a:t>
            </a:r>
            <a:r>
              <a:rPr lang="en-US" altLang="zh-CN" sz="2800">
                <a:sym typeface="+mn-ea"/>
              </a:rPr>
              <a:t>      </a:t>
            </a:r>
            <a:r>
              <a:rPr lang="zh-CN" altLang="en-US" sz="2800" b="1">
                <a:solidFill>
                  <a:srgbClr val="0070C0"/>
                </a:solidFill>
                <a:sym typeface="+mn-ea"/>
              </a:rPr>
              <a:t>答题思路混乱</a:t>
            </a:r>
            <a:endParaRPr lang="zh-CN" altLang="en-US" sz="2800" b="1">
              <a:solidFill>
                <a:srgbClr val="0070C0"/>
              </a:solidFill>
            </a:endParaRPr>
          </a:p>
          <a:p>
            <a:r>
              <a:rPr lang="en-US" altLang="zh-CN" sz="2800"/>
              <a:t>       </a:t>
            </a:r>
            <a:r>
              <a:rPr lang="zh-CN" altLang="en-US" sz="2800">
                <a:sym typeface="+mn-ea"/>
              </a:rPr>
              <a:t>空谈概念</a:t>
            </a:r>
            <a:r>
              <a:rPr lang="en-US" altLang="zh-CN" sz="2800">
                <a:sym typeface="+mn-ea"/>
              </a:rPr>
              <a:t>    </a:t>
            </a:r>
            <a:r>
              <a:rPr lang="zh-CN" altLang="en-US" sz="2800">
                <a:sym typeface="+mn-ea"/>
              </a:rPr>
              <a:t>主观臆测</a:t>
            </a:r>
            <a:endParaRPr lang="zh-CN" altLang="en-US" sz="2800"/>
          </a:p>
          <a:p>
            <a:r>
              <a:rPr lang="zh-CN" altLang="en-US" sz="2800"/>
              <a:t> </a:t>
            </a:r>
            <a:r>
              <a:rPr lang="en-US" altLang="zh-CN" sz="2800"/>
              <a:t>      </a:t>
            </a:r>
            <a:endParaRPr lang="zh-CN" altLang="en-US" sz="2800"/>
          </a:p>
          <a:p>
            <a:endParaRPr lang="zh-CN" altLang="en-US" sz="280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9E9A6F5-47F3-73FB-11DD-894F797437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669"/>
    </mc:Choice>
    <mc:Fallback>
      <p:transition spd="slow" advTm="127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0" name="内容占位符 2"/>
          <p:cNvSpPr>
            <a:spLocks noChangeArrowheads="1"/>
          </p:cNvSpPr>
          <p:nvPr/>
        </p:nvSpPr>
        <p:spPr bwMode="auto">
          <a:xfrm>
            <a:off x="581024" y="571502"/>
            <a:ext cx="11029951" cy="31718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669925" indent="-325755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022350" indent="-351155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339850" indent="-31623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1681480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1386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5958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0530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5102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ct val="65000"/>
              <a:buFont typeface="Wingdings" panose="05000000000000000000" pitchFamily="2" charset="2"/>
              <a:buNone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sp>
        <p:nvSpPr>
          <p:cNvPr id="6" name="内容占位符 2"/>
          <p:cNvSpPr>
            <a:spLocks noChangeArrowheads="1"/>
          </p:cNvSpPr>
          <p:nvPr/>
        </p:nvSpPr>
        <p:spPr bwMode="auto">
          <a:xfrm>
            <a:off x="6267450" y="571502"/>
            <a:ext cx="4219576" cy="31718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669925" indent="-325755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022350" indent="-351155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339850" indent="-31623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1681480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1386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5958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0530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5102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ct val="65000"/>
              <a:buFont typeface="Wingdings" panose="05000000000000000000" pitchFamily="2" charset="2"/>
              <a:buNone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sp>
        <p:nvSpPr>
          <p:cNvPr id="7" name="内容占位符 2"/>
          <p:cNvSpPr>
            <a:spLocks noChangeArrowheads="1"/>
          </p:cNvSpPr>
          <p:nvPr/>
        </p:nvSpPr>
        <p:spPr bwMode="auto">
          <a:xfrm>
            <a:off x="6267450" y="1514477"/>
            <a:ext cx="5343525" cy="31718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669925" indent="-325755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022350" indent="-351155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339850" indent="-31623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1681480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1386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5958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0530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5102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ct val="65000"/>
              <a:buFont typeface="Wingdings" panose="05000000000000000000" pitchFamily="2" charset="2"/>
              <a:buNone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</p:txBody>
      </p:sp>
      <p:sp>
        <p:nvSpPr>
          <p:cNvPr id="8" name="内容占位符 2"/>
          <p:cNvSpPr>
            <a:spLocks noChangeArrowheads="1"/>
          </p:cNvSpPr>
          <p:nvPr/>
        </p:nvSpPr>
        <p:spPr bwMode="auto">
          <a:xfrm>
            <a:off x="581023" y="1145383"/>
            <a:ext cx="11029951" cy="4712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669925" indent="-325755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022350" indent="-351155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339850" indent="-31623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q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1681480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1386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5958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0530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510280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cs typeface="+mn-cs"/>
              </a:rPr>
              <a:t>     </a:t>
            </a:r>
            <a:r>
              <a:rPr lang="zh-CN" altLang="en-US" sz="28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文本：</a:t>
            </a:r>
            <a:r>
              <a:rPr lang="zh-CN" altLang="en-US" sz="28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读懂文章</a:t>
            </a:r>
            <a:r>
              <a:rPr lang="en-US" altLang="zh-CN" sz="28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   </a:t>
            </a:r>
            <a:r>
              <a:rPr lang="zh-CN" altLang="en-US" sz="28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理清脉络（圈点勾画行文思路，分层概括）</a:t>
            </a:r>
          </a:p>
          <a:p>
            <a:pPr marL="0" marR="0" lvl="0" indent="0" algn="l" defTabSz="4572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sz="28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 </a:t>
            </a:r>
            <a:r>
              <a:rPr lang="en-US" altLang="zh-CN" sz="28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                             </a:t>
            </a:r>
            <a:r>
              <a:rPr lang="zh-CN" altLang="en-US" sz="28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理解文章的主旨（理解作者情感、态度、评价）</a:t>
            </a:r>
          </a:p>
          <a:p>
            <a:pPr marL="0" lvl="0" indent="0" defTabSz="457200">
              <a:lnSpc>
                <a:spcPct val="200000"/>
              </a:lnSpc>
              <a:spcBef>
                <a:spcPts val="0"/>
              </a:spcBef>
              <a:buClr>
                <a:srgbClr val="D34817"/>
              </a:buClr>
              <a:buNone/>
              <a:defRPr/>
            </a:pPr>
            <a:r>
              <a:rPr lang="en-US" altLang="zh-CN" sz="28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     </a:t>
            </a:r>
            <a:r>
              <a:rPr lang="zh-CN" altLang="en-US" sz="28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答题：</a:t>
            </a:r>
            <a:r>
              <a:rPr lang="zh-CN" altLang="en-US" sz="28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sym typeface="+mn-ea"/>
              </a:rPr>
              <a:t>审清题意 </a:t>
            </a:r>
            <a:r>
              <a:rPr lang="en-US" altLang="zh-CN" sz="2800" dirty="0">
                <a:solidFill>
                  <a:srgbClr val="C00000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 </a:t>
            </a:r>
            <a:r>
              <a:rPr lang="zh-CN" altLang="en-US" sz="2800" dirty="0">
                <a:solidFill>
                  <a:prstClr val="black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明晰基本题型模式</a:t>
            </a:r>
            <a:r>
              <a:rPr lang="en-US" altLang="zh-CN" sz="2800" dirty="0">
                <a:solidFill>
                  <a:prstClr val="black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中宋" panose="02010600040101010101" charset="-122"/>
              <a:ea typeface="华文中宋" panose="02010600040101010101" charset="-122"/>
              <a:cs typeface="+mn-cs"/>
            </a:endParaRPr>
          </a:p>
          <a:p>
            <a:pPr marL="0" indent="0" defTabSz="457200">
              <a:lnSpc>
                <a:spcPct val="200000"/>
              </a:lnSpc>
              <a:spcBef>
                <a:spcPts val="0"/>
              </a:spcBef>
              <a:buClr>
                <a:srgbClr val="D34817"/>
              </a:buClr>
              <a:buNone/>
              <a:defRPr/>
            </a:pPr>
            <a:r>
              <a:rPr lang="zh-CN" altLang="en-US" sz="2800" dirty="0">
                <a:solidFill>
                  <a:prstClr val="black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                             辨清相似题型区别</a:t>
            </a:r>
          </a:p>
          <a:p>
            <a:pPr marL="0" lvl="0" indent="0" defTabSz="457200">
              <a:lnSpc>
                <a:spcPct val="200000"/>
              </a:lnSpc>
              <a:spcBef>
                <a:spcPts val="0"/>
              </a:spcBef>
              <a:buClr>
                <a:srgbClr val="D34817"/>
              </a:buClr>
              <a:buNone/>
              <a:defRPr/>
            </a:pPr>
            <a:r>
              <a:rPr lang="zh-CN" altLang="en-US" sz="2800" dirty="0">
                <a:solidFill>
                  <a:prstClr val="black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             </a:t>
            </a:r>
            <a:r>
              <a:rPr lang="en-US" altLang="zh-CN" sz="2800" dirty="0">
                <a:solidFill>
                  <a:prstClr val="black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 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charset="-122"/>
                <a:ea typeface="华文中宋" panose="02010600040101010101" charset="-122"/>
                <a:cs typeface="+mn-cs"/>
              </a:rPr>
              <a:t>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03935" y="321945"/>
            <a:ext cx="34220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教学建议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63ABBD0-5962-8641-0CA6-6E31F88CB5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004"/>
    </mc:Choice>
    <mc:Fallback>
      <p:transition spd="slow" advTm="141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7855" y="1023620"/>
            <a:ext cx="10269855" cy="5568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304800" algn="just" defTabSz="266700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19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．请结合文章内容，</a:t>
            </a:r>
            <a:r>
              <a:rPr lang="zh-CN" altLang="en-US" sz="28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分析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结尾画线句的内涵和表达效果（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6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93395" y="1697355"/>
            <a:ext cx="11431905" cy="40214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 sz="240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3B7A3373-A342-F131-86F6-A65461515C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03"/>
    </mc:Choice>
    <mc:Fallback>
      <p:transition spd="slow" advTm="14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7855" y="1023620"/>
            <a:ext cx="10269855" cy="5568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304800" algn="just" defTabSz="266700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19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．请结合文章内容，</a:t>
            </a:r>
            <a:r>
              <a:rPr lang="zh-CN" altLang="en-US" sz="28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分析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结尾画线句的</a:t>
            </a:r>
            <a:r>
              <a:rPr lang="zh-CN" altLang="en-US" sz="280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内涵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zh-CN" altLang="en-US" sz="280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表达效果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6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93395" y="1697355"/>
            <a:ext cx="11431905" cy="40214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982345" y="1699895"/>
            <a:ext cx="105759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⑨</a:t>
            </a:r>
            <a:r>
              <a:rPr lang="zh-CN" altLang="en-US" sz="28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快要七夕节了，真想回到故乡的湖边，躺在竹床上，仰望星河，</a:t>
            </a:r>
            <a:r>
              <a:rPr lang="en-US" altLang="zh-CN" sz="2800" u="sng">
                <a:highlight>
                  <a:srgbClr val="00FFFF"/>
                </a:highlight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“</a:t>
            </a:r>
            <a:r>
              <a:rPr lang="zh-CN" altLang="en-US" sz="2800" u="sng">
                <a:highlight>
                  <a:srgbClr val="00FFFF"/>
                </a:highlight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盈盈一水间，脉脉不得语</a:t>
            </a:r>
            <a:r>
              <a:rPr lang="en-US" altLang="zh-CN" sz="2800" u="sng">
                <a:highlight>
                  <a:srgbClr val="00FFFF"/>
                </a:highlight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”</a:t>
            </a:r>
            <a:r>
              <a:rPr lang="zh-CN" altLang="en-US" sz="2800" u="sng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，这是</a:t>
            </a:r>
            <a:r>
              <a:rPr lang="zh-CN" altLang="en-US" sz="2800" u="sng">
                <a:highlight>
                  <a:srgbClr val="FFFF00"/>
                </a:highlight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牛郎织女和我们</a:t>
            </a:r>
            <a:r>
              <a:rPr lang="zh-CN" altLang="en-US" sz="2800" u="sng">
                <a:solidFill>
                  <a:srgbClr val="FF0000"/>
                </a:solidFill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共有</a:t>
            </a:r>
            <a:r>
              <a:rPr lang="zh-CN" altLang="en-US" sz="2800" u="sng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的</a:t>
            </a:r>
            <a:r>
              <a:rPr lang="zh-CN" altLang="en-US" sz="2800" u="sng">
                <a:highlight>
                  <a:srgbClr val="00FF00"/>
                </a:highlight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乡愁</a:t>
            </a:r>
            <a:r>
              <a:rPr lang="zh-CN" altLang="en-US" sz="2800" u="sng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啊。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3A160C85-6431-90A5-E8F1-0C67F8E3DA9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608"/>
    </mc:Choice>
    <mc:Fallback>
      <p:transition spd="slow" advTm="72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7855" y="1023620"/>
            <a:ext cx="10269855" cy="5568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304800" algn="just" defTabSz="266700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19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．请结合文章内容，</a:t>
            </a:r>
            <a:r>
              <a:rPr lang="zh-CN" altLang="en-US" sz="28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分析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结尾画线句的</a:t>
            </a:r>
            <a:r>
              <a:rPr lang="zh-CN" altLang="en-US" sz="280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内涵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zh-CN" altLang="en-US" sz="280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表达效果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6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93395" y="1697355"/>
            <a:ext cx="11431905" cy="40214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/>
              <a:t>【答案要点】</a:t>
            </a:r>
          </a:p>
          <a:p>
            <a:r>
              <a:rPr lang="zh-CN" altLang="en-US" sz="2400">
                <a:solidFill>
                  <a:srgbClr val="FF0000"/>
                </a:solidFill>
              </a:rPr>
              <a:t>内涵：</a:t>
            </a:r>
            <a:endParaRPr lang="zh-CN" altLang="en-US" sz="2400"/>
          </a:p>
          <a:p>
            <a:r>
              <a:rPr lang="en-US" altLang="en-US" sz="2400"/>
              <a:t>①</a:t>
            </a:r>
            <a:r>
              <a:rPr lang="en-US" altLang="zh-CN" sz="2400"/>
              <a:t>“</a:t>
            </a:r>
            <a:r>
              <a:rPr lang="zh-CN" altLang="en-US" sz="2400"/>
              <a:t>盈盈一水间，脉脉不得语</a:t>
            </a:r>
            <a:r>
              <a:rPr lang="en-US" altLang="zh-CN" sz="2400"/>
              <a:t>”</a:t>
            </a:r>
            <a:r>
              <a:rPr lang="zh-CN" altLang="en-US" sz="2400"/>
              <a:t>描绘了牛郎织女被银河阻隔，不能团圆的情景。（</a:t>
            </a:r>
            <a:r>
              <a:rPr lang="en-US" altLang="zh-CN" sz="2400"/>
              <a:t>1</a:t>
            </a:r>
            <a:r>
              <a:rPr lang="zh-CN" altLang="en-US" sz="2400"/>
              <a:t>分）</a:t>
            </a:r>
          </a:p>
          <a:p>
            <a:r>
              <a:rPr lang="en-US" altLang="en-US" sz="2400"/>
              <a:t>②</a:t>
            </a:r>
            <a:r>
              <a:rPr lang="zh-CN" altLang="en-US" sz="2400"/>
              <a:t>对牛郎织女而言，</a:t>
            </a:r>
            <a:r>
              <a:rPr lang="en-US" altLang="zh-CN" sz="2400"/>
              <a:t>“</a:t>
            </a:r>
            <a:r>
              <a:rPr lang="zh-CN" altLang="en-US" sz="2400"/>
              <a:t>乡愁</a:t>
            </a:r>
            <a:r>
              <a:rPr lang="en-US" altLang="zh-CN" sz="2400"/>
              <a:t>”</a:t>
            </a:r>
            <a:r>
              <a:rPr lang="zh-CN" altLang="en-US" sz="2400"/>
              <a:t>是他们对曾经的世俗生活（人间生活）的怀念（</a:t>
            </a:r>
            <a:r>
              <a:rPr lang="en-US" altLang="zh-CN" sz="2400"/>
              <a:t>1</a:t>
            </a:r>
            <a:r>
              <a:rPr lang="zh-CN" altLang="en-US" sz="2400"/>
              <a:t>分），对</a:t>
            </a:r>
            <a:r>
              <a:rPr lang="en-US" altLang="zh-CN" sz="2400"/>
              <a:t>“</a:t>
            </a:r>
            <a:r>
              <a:rPr lang="zh-CN" altLang="en-US" sz="2400"/>
              <a:t>我们</a:t>
            </a:r>
            <a:r>
              <a:rPr lang="en-US" altLang="zh-CN" sz="2400"/>
              <a:t>”</a:t>
            </a:r>
            <a:r>
              <a:rPr lang="zh-CN" altLang="en-US" sz="2400"/>
              <a:t>而言，</a:t>
            </a:r>
            <a:r>
              <a:rPr lang="en-US" altLang="zh-CN" sz="2400"/>
              <a:t>“</a:t>
            </a:r>
            <a:r>
              <a:rPr lang="zh-CN" altLang="en-US" sz="2400"/>
              <a:t>乡愁</a:t>
            </a:r>
            <a:r>
              <a:rPr lang="en-US" altLang="zh-CN" sz="2400"/>
              <a:t>”</a:t>
            </a:r>
            <a:r>
              <a:rPr lang="zh-CN" altLang="en-US" sz="2400"/>
              <a:t>是对故乡古朴生活（可替换为欢乐童年、故乡风物、和传统文化等）的怀念（</a:t>
            </a:r>
            <a:r>
              <a:rPr lang="en-US" altLang="zh-CN" sz="2400"/>
              <a:t>1</a:t>
            </a:r>
            <a:r>
              <a:rPr lang="zh-CN" altLang="en-US" sz="2400"/>
              <a:t>分），两种怀念都蕴含着对团圆的渴望。（</a:t>
            </a:r>
            <a:r>
              <a:rPr lang="en-US" altLang="zh-CN" sz="2400"/>
              <a:t>1</a:t>
            </a:r>
            <a:r>
              <a:rPr lang="zh-CN" altLang="en-US" sz="2400"/>
              <a:t>分）</a:t>
            </a:r>
          </a:p>
          <a:p>
            <a:r>
              <a:rPr lang="zh-CN" altLang="en-US" sz="2400">
                <a:solidFill>
                  <a:srgbClr val="FF0000"/>
                </a:solidFill>
              </a:rPr>
              <a:t>表达效果：</a:t>
            </a:r>
          </a:p>
          <a:p>
            <a:r>
              <a:rPr lang="en-US" altLang="en-US" sz="2400"/>
              <a:t>①</a:t>
            </a:r>
            <a:r>
              <a:rPr lang="zh-CN" altLang="en-US" sz="2400"/>
              <a:t>拉近了古老传说与当代读者的心理距离，激发了情感共鸣，升华主题。（</a:t>
            </a:r>
            <a:r>
              <a:rPr lang="en-US" altLang="zh-CN" sz="2400"/>
              <a:t>1</a:t>
            </a:r>
            <a:r>
              <a:rPr lang="zh-CN" altLang="en-US" sz="2400"/>
              <a:t>分）</a:t>
            </a:r>
          </a:p>
          <a:p>
            <a:r>
              <a:rPr lang="en-US" altLang="en-US" sz="2400"/>
              <a:t>②</a:t>
            </a:r>
            <a:r>
              <a:rPr lang="zh-CN" altLang="en-US" sz="2400"/>
              <a:t>引用古诗，营造典雅意境；呼应题目，让文章更完整。（答出一点即可，</a:t>
            </a:r>
            <a:r>
              <a:rPr lang="en-US" altLang="zh-CN" sz="2400"/>
              <a:t>1</a:t>
            </a:r>
            <a:r>
              <a:rPr lang="zh-CN" altLang="en-US" sz="2400"/>
              <a:t>分）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12895179-49D4-AE05-A63F-A2B3FF627A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52"/>
    </mc:Choice>
    <mc:Fallback>
      <p:transition spd="slow" advTm="94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7855" y="1023620"/>
            <a:ext cx="10269855" cy="5568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304800" algn="just" defTabSz="266700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19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．请结合文章内容，</a:t>
            </a:r>
            <a:r>
              <a:rPr lang="zh-CN" altLang="en-US" sz="28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分析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结尾画线句的</a:t>
            </a:r>
            <a:r>
              <a:rPr lang="zh-CN" altLang="en-US" sz="280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内涵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zh-CN" altLang="en-US" sz="280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表达效果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6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93395" y="1417955"/>
            <a:ext cx="11697970" cy="5018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/>
              <a:t>【评分细则】</a:t>
            </a:r>
          </a:p>
          <a:p>
            <a:r>
              <a:rPr lang="zh-CN" altLang="en-US" sz="2400" b="1">
                <a:solidFill>
                  <a:srgbClr val="FF0000"/>
                </a:solidFill>
              </a:rPr>
              <a:t>内涵：</a:t>
            </a:r>
            <a:r>
              <a:rPr lang="en-US" altLang="zh-CN" sz="2400" b="1">
                <a:solidFill>
                  <a:srgbClr val="FF0000"/>
                </a:solidFill>
              </a:rPr>
              <a:t>4</a:t>
            </a:r>
            <a:r>
              <a:rPr lang="zh-CN" altLang="en-US" sz="2400" b="1">
                <a:solidFill>
                  <a:srgbClr val="FF0000"/>
                </a:solidFill>
              </a:rPr>
              <a:t>分</a:t>
            </a:r>
            <a:r>
              <a:rPr lang="en-US" altLang="en-US" sz="2400"/>
              <a:t>①</a:t>
            </a:r>
            <a:r>
              <a:rPr lang="en-US" altLang="zh-CN" sz="2400"/>
              <a:t>“</a:t>
            </a:r>
            <a:r>
              <a:rPr lang="zh-CN" altLang="en-US" sz="2400"/>
              <a:t>盈盈一水间，脉脉不得语</a:t>
            </a:r>
            <a:r>
              <a:rPr lang="en-US" altLang="zh-CN" sz="2400"/>
              <a:t>”</a:t>
            </a:r>
            <a:r>
              <a:rPr lang="zh-CN" altLang="en-US" sz="2400"/>
              <a:t>描绘了牛郎织女被银河阻隔，不能团圆的情景。</a:t>
            </a:r>
            <a:r>
              <a:rPr lang="zh-CN" altLang="en-US" sz="2400">
                <a:solidFill>
                  <a:srgbClr val="FF0000"/>
                </a:solidFill>
              </a:rPr>
              <a:t>【解说诗句</a:t>
            </a:r>
            <a:r>
              <a:rPr lang="en-US" altLang="zh-CN" sz="2400">
                <a:solidFill>
                  <a:srgbClr val="FF0000"/>
                </a:solidFill>
              </a:rPr>
              <a:t>1</a:t>
            </a:r>
            <a:r>
              <a:rPr lang="zh-CN" altLang="en-US" sz="2400">
                <a:solidFill>
                  <a:srgbClr val="FF0000"/>
                </a:solidFill>
              </a:rPr>
              <a:t>分】</a:t>
            </a:r>
          </a:p>
          <a:p>
            <a:r>
              <a:rPr lang="en-US" altLang="en-US" sz="2400"/>
              <a:t>②</a:t>
            </a:r>
            <a:r>
              <a:rPr lang="zh-CN" altLang="en-US" sz="2400"/>
              <a:t>对牛郎织女而言，</a:t>
            </a:r>
            <a:r>
              <a:rPr lang="en-US" altLang="zh-CN" sz="2400"/>
              <a:t>“</a:t>
            </a:r>
            <a:r>
              <a:rPr lang="zh-CN" altLang="en-US" sz="2400"/>
              <a:t>乡愁</a:t>
            </a:r>
            <a:r>
              <a:rPr lang="en-US" altLang="zh-CN" sz="2400"/>
              <a:t>”</a:t>
            </a:r>
            <a:r>
              <a:rPr lang="zh-CN" altLang="en-US" sz="2400"/>
              <a:t>是他们对曾经的世俗生活（人间生活）的怀念</a:t>
            </a:r>
            <a:r>
              <a:rPr lang="zh-CN" altLang="en-US" sz="2400">
                <a:solidFill>
                  <a:srgbClr val="FF0000"/>
                </a:solidFill>
              </a:rPr>
              <a:t>【分析牛郎织女的乡愁</a:t>
            </a:r>
            <a:r>
              <a:rPr lang="en-US" altLang="zh-CN" sz="2400">
                <a:solidFill>
                  <a:srgbClr val="FF0000"/>
                </a:solidFill>
              </a:rPr>
              <a:t>1</a:t>
            </a:r>
            <a:r>
              <a:rPr lang="zh-CN" altLang="en-US" sz="2400">
                <a:solidFill>
                  <a:srgbClr val="FF0000"/>
                </a:solidFill>
              </a:rPr>
              <a:t>分】</a:t>
            </a:r>
            <a:r>
              <a:rPr lang="zh-CN" altLang="en-US" sz="2400"/>
              <a:t>，对</a:t>
            </a:r>
            <a:r>
              <a:rPr lang="en-US" altLang="zh-CN" sz="2400"/>
              <a:t>“</a:t>
            </a:r>
            <a:r>
              <a:rPr lang="zh-CN" altLang="en-US" sz="2400"/>
              <a:t>我们</a:t>
            </a:r>
            <a:r>
              <a:rPr lang="en-US" altLang="zh-CN" sz="2400"/>
              <a:t>”</a:t>
            </a:r>
            <a:r>
              <a:rPr lang="zh-CN" altLang="en-US" sz="2400"/>
              <a:t>而言，</a:t>
            </a:r>
            <a:r>
              <a:rPr lang="en-US" altLang="zh-CN" sz="2400"/>
              <a:t>“</a:t>
            </a:r>
            <a:r>
              <a:rPr lang="zh-CN" altLang="en-US" sz="2400"/>
              <a:t>乡愁</a:t>
            </a:r>
            <a:r>
              <a:rPr lang="en-US" altLang="zh-CN" sz="2400"/>
              <a:t>”</a:t>
            </a:r>
            <a:r>
              <a:rPr lang="zh-CN" altLang="en-US" sz="2400"/>
              <a:t>是对故乡古朴生活（可替换为欢乐童年、故乡风物、和传统文化等）的怀念</a:t>
            </a:r>
            <a:r>
              <a:rPr lang="zh-CN" altLang="en-US" sz="2400">
                <a:solidFill>
                  <a:srgbClr val="FF0000"/>
                </a:solidFill>
              </a:rPr>
              <a:t>【分析我们的乡愁</a:t>
            </a:r>
            <a:r>
              <a:rPr lang="en-US" altLang="zh-CN" sz="2400">
                <a:solidFill>
                  <a:srgbClr val="FF0000"/>
                </a:solidFill>
              </a:rPr>
              <a:t>1</a:t>
            </a:r>
            <a:r>
              <a:rPr lang="zh-CN" altLang="en-US" sz="2400">
                <a:solidFill>
                  <a:srgbClr val="FF0000"/>
                </a:solidFill>
              </a:rPr>
              <a:t>分】</a:t>
            </a:r>
            <a:r>
              <a:rPr lang="zh-CN" altLang="en-US" sz="2400"/>
              <a:t>，两种怀念都蕴含着对团圆的渴望。</a:t>
            </a:r>
            <a:r>
              <a:rPr lang="zh-CN" altLang="en-US" sz="2400">
                <a:solidFill>
                  <a:srgbClr val="FF0000"/>
                </a:solidFill>
              </a:rPr>
              <a:t>【得出共有的乡愁</a:t>
            </a:r>
            <a:r>
              <a:rPr lang="en-US" altLang="zh-CN" sz="2400">
                <a:solidFill>
                  <a:srgbClr val="FF0000"/>
                </a:solidFill>
              </a:rPr>
              <a:t>1</a:t>
            </a:r>
            <a:r>
              <a:rPr lang="zh-CN" altLang="en-US" sz="2400">
                <a:solidFill>
                  <a:srgbClr val="FF0000"/>
                </a:solidFill>
              </a:rPr>
              <a:t>分】</a:t>
            </a:r>
            <a:endParaRPr lang="zh-CN" altLang="en-US" sz="2400"/>
          </a:p>
          <a:p>
            <a:r>
              <a:rPr lang="zh-CN" altLang="en-US" sz="2400" b="1">
                <a:solidFill>
                  <a:srgbClr val="FF0000"/>
                </a:solidFill>
              </a:rPr>
              <a:t>表达效果：</a:t>
            </a:r>
            <a:r>
              <a:rPr lang="en-US" altLang="zh-CN" sz="2400" b="1">
                <a:solidFill>
                  <a:srgbClr val="FF0000"/>
                </a:solidFill>
              </a:rPr>
              <a:t>2</a:t>
            </a:r>
            <a:r>
              <a:rPr lang="zh-CN" altLang="en-US" sz="2400" b="1">
                <a:solidFill>
                  <a:srgbClr val="FF0000"/>
                </a:solidFill>
              </a:rPr>
              <a:t>分</a:t>
            </a:r>
          </a:p>
          <a:p>
            <a:r>
              <a:rPr lang="en-US" altLang="en-US" sz="2400"/>
              <a:t>①</a:t>
            </a:r>
            <a:r>
              <a:rPr lang="zh-CN" altLang="en-US" sz="2400"/>
              <a:t>拉近了古老传说与当代读者的心理距离（古典与现代相通），激发了情感共鸣，升华主题。【</a:t>
            </a:r>
            <a:r>
              <a:rPr lang="zh-CN" altLang="en-US" sz="2400">
                <a:solidFill>
                  <a:srgbClr val="FF0000"/>
                </a:solidFill>
              </a:rPr>
              <a:t>关键词出现</a:t>
            </a:r>
            <a:r>
              <a:rPr lang="en-US" altLang="zh-CN" sz="2400">
                <a:solidFill>
                  <a:srgbClr val="FF0000"/>
                </a:solidFill>
              </a:rPr>
              <a:t>1</a:t>
            </a:r>
            <a:r>
              <a:rPr lang="zh-CN" altLang="en-US" sz="2400">
                <a:solidFill>
                  <a:srgbClr val="FF0000"/>
                </a:solidFill>
              </a:rPr>
              <a:t>分</a:t>
            </a:r>
            <a:r>
              <a:rPr lang="zh-CN" altLang="en-US" sz="2400"/>
              <a:t>】</a:t>
            </a:r>
          </a:p>
          <a:p>
            <a:r>
              <a:rPr lang="en-US" altLang="en-US" sz="2400"/>
              <a:t>②</a:t>
            </a:r>
            <a:r>
              <a:rPr lang="zh-CN" altLang="en-US" sz="2400"/>
              <a:t>引用古诗，营造典雅意境（诗意氛围、含蓄有余味）；呼应题目（呼应开头）让文章更完整。</a:t>
            </a:r>
            <a:r>
              <a:rPr lang="zh-CN" altLang="en-US" sz="2400">
                <a:solidFill>
                  <a:srgbClr val="FF0000"/>
                </a:solidFill>
              </a:rPr>
              <a:t>【答出一点即可，</a:t>
            </a:r>
            <a:r>
              <a:rPr lang="en-US" altLang="zh-CN" sz="2400">
                <a:solidFill>
                  <a:srgbClr val="FF0000"/>
                </a:solidFill>
              </a:rPr>
              <a:t>1</a:t>
            </a:r>
            <a:r>
              <a:rPr lang="zh-CN" altLang="en-US" sz="2400">
                <a:solidFill>
                  <a:srgbClr val="FF0000"/>
                </a:solidFill>
              </a:rPr>
              <a:t>分】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FAA3E6A6-B186-42E4-D687-9E5C6EF397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537"/>
    </mc:Choice>
    <mc:Fallback>
      <p:transition spd="slow" advTm="186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9-6分"/>
          <p:cNvPicPr>
            <a:picLocks noChangeAspect="1"/>
          </p:cNvPicPr>
          <p:nvPr/>
        </p:nvPicPr>
        <p:blipFill>
          <a:blip r:embed="rId4"/>
          <a:srcRect b="16393"/>
          <a:stretch>
            <a:fillRect/>
          </a:stretch>
        </p:blipFill>
        <p:spPr>
          <a:xfrm>
            <a:off x="521335" y="2160905"/>
            <a:ext cx="11149330" cy="44596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58495" y="962025"/>
            <a:ext cx="111944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</a:rPr>
              <a:t>内涵：</a:t>
            </a:r>
            <a:r>
              <a:rPr lang="zh-CN" altLang="en-US" sz="2400" b="1"/>
              <a:t>解说诗句</a:t>
            </a:r>
            <a:r>
              <a:rPr lang="en-US" altLang="zh-CN" sz="2400" b="1"/>
              <a:t>1</a:t>
            </a:r>
            <a:r>
              <a:rPr lang="zh-CN" altLang="en-US" sz="2400" b="1"/>
              <a:t>分；分析牛郎织女的</a:t>
            </a:r>
            <a:r>
              <a:rPr lang="en-US" altLang="zh-CN" sz="2400" b="1"/>
              <a:t>“</a:t>
            </a:r>
            <a:r>
              <a:rPr lang="zh-CN" altLang="en-US" sz="2400" b="1"/>
              <a:t>乡愁是热爱世俗生活</a:t>
            </a:r>
            <a:r>
              <a:rPr lang="en-US" altLang="zh-CN" sz="2400" b="1"/>
              <a:t>1</a:t>
            </a:r>
            <a:r>
              <a:rPr lang="zh-CN" altLang="en-US" sz="2400" b="1"/>
              <a:t>分；分析作者的乡愁是思念童年</a:t>
            </a:r>
            <a:r>
              <a:rPr lang="en-US" altLang="zh-CN" sz="2400" b="1"/>
              <a:t>1</a:t>
            </a:r>
            <a:r>
              <a:rPr lang="zh-CN" altLang="en-US" sz="2400" b="1"/>
              <a:t>分；渴望的大团圆</a:t>
            </a:r>
            <a:r>
              <a:rPr lang="en-US" altLang="zh-CN" sz="2400" b="1"/>
              <a:t>1</a:t>
            </a:r>
            <a:r>
              <a:rPr lang="zh-CN" altLang="en-US" sz="2400" b="1"/>
              <a:t>分。</a:t>
            </a:r>
          </a:p>
          <a:p>
            <a:r>
              <a:rPr lang="zh-CN" altLang="en-US" sz="2400" b="1">
                <a:solidFill>
                  <a:srgbClr val="FF0000"/>
                </a:solidFill>
              </a:rPr>
              <a:t>表达效果：</a:t>
            </a:r>
            <a:r>
              <a:rPr lang="zh-CN" altLang="en-US" sz="2400" b="1"/>
              <a:t>引用古诗及作用</a:t>
            </a:r>
            <a:r>
              <a:rPr lang="en-US" altLang="zh-CN" sz="2400" b="1"/>
              <a:t>1</a:t>
            </a:r>
            <a:r>
              <a:rPr lang="zh-CN" altLang="en-US" sz="2400" b="1"/>
              <a:t>分；深化文章主旨</a:t>
            </a:r>
            <a:r>
              <a:rPr lang="en-US" altLang="zh-CN" sz="2400" b="1"/>
              <a:t>1</a:t>
            </a:r>
            <a:r>
              <a:rPr lang="zh-CN" altLang="en-US" sz="2400" b="1"/>
              <a:t>分。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63650" y="370840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6分  </a:t>
            </a:r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  </a:t>
            </a:r>
            <a:r>
              <a:rPr lang="zh-CN" altLang="en-US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要点齐。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546AF794-1E8C-9B4B-AEF8-A6E494A30F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042"/>
    </mc:Choice>
    <mc:Fallback>
      <p:transition spd="slow" advTm="83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58495" y="962025"/>
            <a:ext cx="111944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</a:rPr>
              <a:t>内涵：</a:t>
            </a:r>
            <a:r>
              <a:rPr lang="zh-CN" altLang="en-US" sz="2400" b="1" dirty="0"/>
              <a:t>解说诗句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分；</a:t>
            </a:r>
            <a:r>
              <a:rPr lang="zh-CN" altLang="en-US" sz="2400" b="1" dirty="0">
                <a:sym typeface="+mn-ea"/>
              </a:rPr>
              <a:t>分析牛郎织女的爱情、团圆、重聚是对美好生活的向往</a:t>
            </a:r>
            <a:r>
              <a:rPr lang="en-US" altLang="zh-CN" sz="2400" b="1" dirty="0">
                <a:sym typeface="+mn-ea"/>
              </a:rPr>
              <a:t>1</a:t>
            </a:r>
            <a:r>
              <a:rPr lang="zh-CN" altLang="en-US" sz="2400" b="1" dirty="0">
                <a:sym typeface="+mn-ea"/>
              </a:rPr>
              <a:t>分；神话故事与普通人一样共有的中国特色文化</a:t>
            </a:r>
            <a:r>
              <a:rPr lang="en-US" altLang="zh-CN" sz="2400" b="1" dirty="0">
                <a:sym typeface="+mn-ea"/>
              </a:rPr>
              <a:t>1</a:t>
            </a:r>
            <a:r>
              <a:rPr lang="zh-CN" altLang="en-US" sz="2400" b="1" dirty="0">
                <a:sym typeface="+mn-ea"/>
              </a:rPr>
              <a:t>分，且特色文化是离愁别绪</a:t>
            </a:r>
            <a:r>
              <a:rPr lang="en-US" altLang="zh-CN" sz="2400" b="1" dirty="0">
                <a:sym typeface="+mn-ea"/>
              </a:rPr>
              <a:t>1</a:t>
            </a:r>
            <a:r>
              <a:rPr lang="zh-CN" altLang="en-US" sz="2400" b="1" dirty="0">
                <a:sym typeface="+mn-ea"/>
              </a:rPr>
              <a:t>分。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表达效果：</a:t>
            </a:r>
            <a:r>
              <a:rPr lang="zh-CN" altLang="en-US" sz="2400" b="1" dirty="0"/>
              <a:t>古诗使文章表达隽永、回味无穷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分。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63650" y="370840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5</a:t>
            </a:r>
            <a:r>
              <a:rPr lang="zh-CN" altLang="en-US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分  </a:t>
            </a:r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  </a:t>
            </a:r>
            <a:endParaRPr lang="zh-CN" altLang="en-US" sz="2800" dirty="0">
              <a:solidFill>
                <a:srgbClr val="4E67C8">
                  <a:lumMod val="60000"/>
                  <a:lumOff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B" panose="00020600040101010101" pitchFamily="18" charset="-122"/>
              <a:sym typeface="+mn-ea"/>
            </a:endParaRPr>
          </a:p>
        </p:txBody>
      </p:sp>
      <p:pic>
        <p:nvPicPr>
          <p:cNvPr id="6" name="图片 1" descr="6-1"/>
          <p:cNvPicPr>
            <a:picLocks noChangeAspect="1"/>
          </p:cNvPicPr>
          <p:nvPr/>
        </p:nvPicPr>
        <p:blipFill>
          <a:blip r:embed="rId4"/>
          <a:srcRect r="14293"/>
          <a:stretch>
            <a:fillRect/>
          </a:stretch>
        </p:blipFill>
        <p:spPr>
          <a:xfrm>
            <a:off x="191770" y="2860040"/>
            <a:ext cx="11802745" cy="3775710"/>
          </a:xfrm>
          <a:prstGeom prst="rect">
            <a:avLst/>
          </a:prstGeom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9376A79-9B13-3474-2B1D-36D2CC10E2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69"/>
    </mc:Choice>
    <mc:Fallback>
      <p:transition spd="slow" advTm="43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58495" y="962025"/>
            <a:ext cx="111944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</a:rPr>
              <a:t>内涵：</a:t>
            </a:r>
            <a:r>
              <a:rPr lang="zh-CN" altLang="en-US" sz="2400" b="1">
                <a:sym typeface="+mn-ea"/>
              </a:rPr>
              <a:t>分析牛郎织女回归故乡享受生活</a:t>
            </a:r>
            <a:r>
              <a:rPr lang="en-US" altLang="zh-CN" sz="2400" b="1">
                <a:sym typeface="+mn-ea"/>
              </a:rPr>
              <a:t>1</a:t>
            </a:r>
            <a:r>
              <a:rPr lang="zh-CN" altLang="en-US" sz="2400" b="1">
                <a:sym typeface="+mn-ea"/>
              </a:rPr>
              <a:t>分；表达作者对故乡与七夕记忆的怀念</a:t>
            </a:r>
            <a:r>
              <a:rPr lang="en-US" altLang="zh-CN" sz="2400" b="1">
                <a:sym typeface="+mn-ea"/>
              </a:rPr>
              <a:t>1</a:t>
            </a:r>
            <a:r>
              <a:rPr lang="zh-CN" altLang="en-US" sz="2400" b="1">
                <a:sym typeface="+mn-ea"/>
              </a:rPr>
              <a:t>分。</a:t>
            </a:r>
            <a:r>
              <a:rPr lang="zh-CN" altLang="en-US" sz="2400" b="1">
                <a:solidFill>
                  <a:srgbClr val="FF0000"/>
                </a:solidFill>
              </a:rPr>
              <a:t>表达效果：</a:t>
            </a:r>
            <a:r>
              <a:rPr lang="zh-CN" altLang="en-US" sz="2400" b="1"/>
              <a:t>呼应标题（诗句丰富文学色彩）</a:t>
            </a:r>
            <a:r>
              <a:rPr lang="en-US" altLang="zh-CN" sz="2400" b="1"/>
              <a:t>1</a:t>
            </a:r>
            <a:r>
              <a:rPr lang="zh-CN" altLang="en-US" sz="2400" b="1"/>
              <a:t>分；深化主旨</a:t>
            </a:r>
            <a:r>
              <a:rPr lang="en-US" altLang="zh-CN" sz="2400" b="1"/>
              <a:t>1</a:t>
            </a:r>
            <a:r>
              <a:rPr lang="zh-CN" altLang="en-US" sz="2400" b="1"/>
              <a:t>分。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63650" y="370840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4</a:t>
            </a:r>
            <a:r>
              <a:rPr lang="zh-CN" altLang="en-US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分  </a:t>
            </a:r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  </a:t>
            </a:r>
            <a:endParaRPr lang="zh-CN" altLang="en-US" sz="2800" dirty="0">
              <a:solidFill>
                <a:srgbClr val="4E67C8">
                  <a:lumMod val="60000"/>
                  <a:lumOff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B" panose="00020600040101010101" pitchFamily="18" charset="-122"/>
              <a:sym typeface="+mn-ea"/>
            </a:endParaRPr>
          </a:p>
        </p:txBody>
      </p:sp>
      <p:pic>
        <p:nvPicPr>
          <p:cNvPr id="14" name="图片 14" descr="4-3"/>
          <p:cNvPicPr>
            <a:picLocks noChangeAspect="1"/>
          </p:cNvPicPr>
          <p:nvPr/>
        </p:nvPicPr>
        <p:blipFill>
          <a:blip r:embed="rId4"/>
          <a:srcRect r="9703"/>
          <a:stretch>
            <a:fillRect/>
          </a:stretch>
        </p:blipFill>
        <p:spPr>
          <a:xfrm>
            <a:off x="174625" y="2735580"/>
            <a:ext cx="11842750" cy="3750310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2A8095B-6510-6595-0923-CD573DDBBA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55"/>
    </mc:Choice>
    <mc:Fallback>
      <p:transition spd="slow" advTm="47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58495" y="962025"/>
            <a:ext cx="111944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</a:rPr>
              <a:t>内涵：</a:t>
            </a:r>
            <a:r>
              <a:rPr lang="zh-CN" altLang="en-US" sz="2400" b="1">
                <a:sym typeface="+mn-ea"/>
              </a:rPr>
              <a:t>分析作者的乡愁是对童年的怀念</a:t>
            </a:r>
            <a:r>
              <a:rPr lang="en-US" altLang="zh-CN" sz="2400" b="1">
                <a:sym typeface="+mn-ea"/>
              </a:rPr>
              <a:t>1</a:t>
            </a:r>
            <a:r>
              <a:rPr lang="zh-CN" altLang="en-US" sz="2400" b="1">
                <a:sym typeface="+mn-ea"/>
              </a:rPr>
              <a:t>分；解读诗句牛郎织女不得相见</a:t>
            </a:r>
            <a:r>
              <a:rPr lang="en-US" altLang="zh-CN" sz="2400" b="1">
                <a:sym typeface="+mn-ea"/>
              </a:rPr>
              <a:t>1</a:t>
            </a:r>
            <a:r>
              <a:rPr lang="zh-CN" altLang="en-US" sz="2400" b="1">
                <a:sym typeface="+mn-ea"/>
              </a:rPr>
              <a:t>分；</a:t>
            </a:r>
          </a:p>
          <a:p>
            <a:r>
              <a:rPr lang="zh-CN" altLang="en-US" sz="2400" b="1">
                <a:solidFill>
                  <a:srgbClr val="FF0000"/>
                </a:solidFill>
              </a:rPr>
              <a:t>表达效果：</a:t>
            </a:r>
            <a:r>
              <a:rPr lang="zh-CN" altLang="en-US" sz="2400" b="1"/>
              <a:t>呼应标题（化用古诗增加诗意与文化韵味）</a:t>
            </a:r>
            <a:r>
              <a:rPr lang="en-US" altLang="zh-CN" sz="2400" b="1"/>
              <a:t>1</a:t>
            </a:r>
            <a:r>
              <a:rPr lang="zh-CN" altLang="en-US" sz="2400" b="1"/>
              <a:t>分；古典与现代共通共鸣，余韵悠长</a:t>
            </a:r>
            <a:r>
              <a:rPr lang="en-US" altLang="zh-CN" sz="2400" b="1"/>
              <a:t>1</a:t>
            </a:r>
            <a:r>
              <a:rPr lang="zh-CN" altLang="en-US" sz="2400" b="1"/>
              <a:t>分。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63650" y="370840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4</a:t>
            </a:r>
            <a:r>
              <a:rPr lang="zh-CN" altLang="en-US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分  </a:t>
            </a:r>
            <a:r>
              <a:rPr lang="en-US" altLang="zh-CN" sz="2800" dirty="0">
                <a:solidFill>
                  <a:srgbClr val="4E67C8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+mn-ea"/>
              </a:rPr>
              <a:t>  </a:t>
            </a:r>
            <a:endParaRPr lang="zh-CN" altLang="en-US" sz="2800" dirty="0">
              <a:solidFill>
                <a:srgbClr val="4E67C8">
                  <a:lumMod val="60000"/>
                  <a:lumOff val="4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B" panose="00020600040101010101" pitchFamily="18" charset="-122"/>
              <a:sym typeface="+mn-ea"/>
            </a:endParaRPr>
          </a:p>
        </p:txBody>
      </p:sp>
      <p:pic>
        <p:nvPicPr>
          <p:cNvPr id="2" name="图片 1" descr="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385" y="3384550"/>
            <a:ext cx="12192000" cy="3305810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174C84B-1853-F630-0C67-7870791B51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80"/>
    </mc:Choice>
    <mc:Fallback>
      <p:transition spd="slow" advTm="39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929</Words>
  <Application>Microsoft Office PowerPoint</Application>
  <PresentationFormat>宽屏</PresentationFormat>
  <Paragraphs>55</Paragraphs>
  <Slides>13</Slides>
  <Notes>0</Notes>
  <HiddenSlides>0</HiddenSlides>
  <MMClips>13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阿里巴巴普惠体 R</vt:lpstr>
      <vt:lpstr>等线</vt:lpstr>
      <vt:lpstr>华文中宋</vt:lpstr>
      <vt:lpstr>隶书</vt:lpstr>
      <vt:lpstr>宋体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洁 杨</cp:lastModifiedBy>
  <cp:revision>29</cp:revision>
  <dcterms:created xsi:type="dcterms:W3CDTF">2021-01-29T03:38:00Z</dcterms:created>
  <dcterms:modified xsi:type="dcterms:W3CDTF">2026-01-14T06:54:42Z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E5EA5A2E747A4EE68633C32C7CA8F2C7_13</vt:lpwstr>
  </property>
  <property fmtid="{D5CDD505-2E9C-101B-9397-08002B2CF9AE}" pid="3" name="KSOProductBuildVer">
    <vt:lpwstr>2052-12.1.0.24034</vt:lpwstr>
  </property>
</Properties>
</file>

<file path=docProps/thumbnail.jpeg>
</file>